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6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39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3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170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60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53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357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7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8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97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9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1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5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3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7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4DD4BA5-876D-43B4-8276-C8CCA2B5B5D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4C00B4B-96D8-4E94-8415-1B310E172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b="1" dirty="0" err="1" smtClean="0"/>
              <a:t>Tập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huấn</a:t>
            </a:r>
            <a:r>
              <a:rPr lang="en-US" sz="3600" b="1" dirty="0" smtClean="0"/>
              <a:t> SỬ DỤNG ATLAT ĐỊA LÍ 7 VÀO ĐỔI MỚI PHƯƠNG PHÁP DẠY HỌC VÀ KIỂM TRA ĐÁNH GIÁ THEO ĐỊNH HƯỚNG PHÁT TRIỂN NĂNG LỰC HỌC SINH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THÀNH PHỐ HỒ CHÍ MINH 07-11-2017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878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13. MÔI TRƯỜNG ĐỚI ÔN HOÀ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CÁC MÔI TRƯỜNG ĐỊA LÍ </a:t>
            </a:r>
            <a:r>
              <a:rPr lang="en-US" b="1" dirty="0" err="1"/>
              <a:t>trang</a:t>
            </a:r>
            <a:r>
              <a:rPr lang="en-US" b="1" dirty="0"/>
              <a:t> 8 – 9,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Địa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7, </a:t>
            </a:r>
          </a:p>
          <a:p>
            <a:r>
              <a:rPr lang="en-US" b="1" dirty="0" err="1" smtClean="0"/>
              <a:t>Nêu</a:t>
            </a:r>
            <a:r>
              <a:rPr lang="en-US" b="1" dirty="0" smtClean="0"/>
              <a:t> </a:t>
            </a:r>
            <a:r>
              <a:rPr lang="en-US" b="1" dirty="0" err="1" smtClean="0"/>
              <a:t>tên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 </a:t>
            </a:r>
            <a:r>
              <a:rPr lang="en-US" b="1" dirty="0" err="1" smtClean="0"/>
              <a:t>trí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kiểu</a:t>
            </a:r>
            <a:r>
              <a:rPr lang="en-US" b="1" dirty="0" smtClean="0"/>
              <a:t> </a:t>
            </a:r>
            <a:r>
              <a:rPr lang="en-US" b="1" dirty="0" err="1" smtClean="0"/>
              <a:t>môi</a:t>
            </a:r>
            <a:r>
              <a:rPr lang="en-US" b="1" dirty="0" smtClean="0"/>
              <a:t> </a:t>
            </a:r>
            <a:r>
              <a:rPr lang="en-US" b="1" dirty="0" err="1" smtClean="0"/>
              <a:t>trường</a:t>
            </a:r>
            <a:r>
              <a:rPr lang="en-US" b="1" dirty="0" smtClean="0"/>
              <a:t> ở </a:t>
            </a:r>
            <a:r>
              <a:rPr lang="en-US" b="1" dirty="0" err="1" smtClean="0"/>
              <a:t>đới</a:t>
            </a:r>
            <a:r>
              <a:rPr lang="en-US" b="1" dirty="0" smtClean="0"/>
              <a:t> </a:t>
            </a:r>
            <a:r>
              <a:rPr lang="en-US" b="1" dirty="0" err="1" smtClean="0"/>
              <a:t>ôn</a:t>
            </a:r>
            <a:r>
              <a:rPr lang="en-US" b="1" dirty="0" smtClean="0"/>
              <a:t> </a:t>
            </a:r>
            <a:r>
              <a:rPr lang="en-US" b="1" dirty="0" err="1" smtClean="0"/>
              <a:t>hoà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Nêu</a:t>
            </a:r>
            <a:r>
              <a:rPr lang="en-US" b="1" dirty="0" smtClean="0"/>
              <a:t> </a:t>
            </a:r>
            <a:r>
              <a:rPr lang="en-US" b="1" dirty="0" err="1" smtClean="0"/>
              <a:t>vai</a:t>
            </a:r>
            <a:r>
              <a:rPr lang="en-US" b="1" dirty="0" smtClean="0"/>
              <a:t> </a:t>
            </a:r>
            <a:r>
              <a:rPr lang="en-US" b="1" dirty="0" err="1" smtClean="0"/>
              <a:t>trò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dòng</a:t>
            </a:r>
            <a:r>
              <a:rPr lang="en-US" b="1" dirty="0" smtClean="0"/>
              <a:t> </a:t>
            </a:r>
            <a:r>
              <a:rPr lang="en-US" b="1" dirty="0" err="1" smtClean="0"/>
              <a:t>biển</a:t>
            </a:r>
            <a:r>
              <a:rPr lang="en-US" b="1" dirty="0" smtClean="0"/>
              <a:t> </a:t>
            </a:r>
            <a:r>
              <a:rPr lang="en-US" b="1" dirty="0" err="1" smtClean="0"/>
              <a:t>nóng</a:t>
            </a:r>
            <a:r>
              <a:rPr lang="en-US" b="1" dirty="0" smtClean="0"/>
              <a:t> </a:t>
            </a:r>
            <a:r>
              <a:rPr lang="en-US" b="1" dirty="0" err="1" smtClean="0"/>
              <a:t>đối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khí</a:t>
            </a:r>
            <a:r>
              <a:rPr lang="en-US" b="1" dirty="0" smtClean="0"/>
              <a:t> </a:t>
            </a:r>
            <a:r>
              <a:rPr lang="en-US" b="1" dirty="0" err="1" smtClean="0"/>
              <a:t>hậu</a:t>
            </a:r>
            <a:r>
              <a:rPr lang="en-US" b="1" dirty="0" smtClean="0"/>
              <a:t> ở </a:t>
            </a:r>
            <a:r>
              <a:rPr lang="en-US" b="1" dirty="0" err="1" smtClean="0"/>
              <a:t>đới</a:t>
            </a:r>
            <a:r>
              <a:rPr lang="en-US" b="1" dirty="0" smtClean="0"/>
              <a:t> </a:t>
            </a:r>
            <a:r>
              <a:rPr lang="en-US" b="1" dirty="0" err="1" smtClean="0"/>
              <a:t>ôn</a:t>
            </a:r>
            <a:r>
              <a:rPr lang="en-US" b="1" dirty="0" smtClean="0"/>
              <a:t> </a:t>
            </a:r>
            <a:r>
              <a:rPr lang="en-US" b="1" dirty="0" err="1" smtClean="0"/>
              <a:t>hoà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2421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18. THỰC HÀNH NHẬN BIẾT ĐẶC ĐIỂM MÔI TRƯỜNG ĐỚI ÔN HOÀ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biểu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ở </a:t>
            </a:r>
            <a:r>
              <a:rPr lang="en-US" b="1" dirty="0" smtClean="0"/>
              <a:t>PARI </a:t>
            </a:r>
            <a:r>
              <a:rPr lang="en-US" b="1" dirty="0" err="1" smtClean="0"/>
              <a:t>trang</a:t>
            </a:r>
            <a:r>
              <a:rPr lang="en-US" b="1" dirty="0" smtClean="0"/>
              <a:t> </a:t>
            </a:r>
            <a:r>
              <a:rPr lang="en-US" b="1" dirty="0"/>
              <a:t>9,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Địa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7, </a:t>
            </a:r>
            <a:r>
              <a:rPr lang="en-US" b="1" dirty="0" err="1"/>
              <a:t>nhận</a:t>
            </a:r>
            <a:r>
              <a:rPr lang="en-US" b="1" dirty="0"/>
              <a:t> </a:t>
            </a:r>
            <a:r>
              <a:rPr lang="en-US" b="1" dirty="0" err="1"/>
              <a:t>xét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phân</a:t>
            </a:r>
            <a:r>
              <a:rPr lang="en-US" b="1" dirty="0"/>
              <a:t> </a:t>
            </a:r>
            <a:r>
              <a:rPr lang="en-US" b="1" dirty="0" err="1"/>
              <a:t>bố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năm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khí</a:t>
            </a:r>
            <a:r>
              <a:rPr lang="en-US" b="1" dirty="0"/>
              <a:t> </a:t>
            </a:r>
            <a:r>
              <a:rPr lang="en-US" b="1" dirty="0" err="1"/>
              <a:t>hậu</a:t>
            </a:r>
            <a:r>
              <a:rPr lang="en-US" b="1" dirty="0"/>
              <a:t> </a:t>
            </a:r>
            <a:r>
              <a:rPr lang="en-US" b="1" dirty="0" err="1" smtClean="0"/>
              <a:t>ôn</a:t>
            </a:r>
            <a:r>
              <a:rPr lang="en-US" b="1" dirty="0" smtClean="0"/>
              <a:t> </a:t>
            </a:r>
            <a:r>
              <a:rPr lang="en-US" b="1" dirty="0" err="1" smtClean="0"/>
              <a:t>đới</a:t>
            </a:r>
            <a:r>
              <a:rPr lang="en-US" b="1" dirty="0" smtClean="0"/>
              <a:t> </a:t>
            </a:r>
            <a:r>
              <a:rPr lang="en-US" b="1" dirty="0" err="1" smtClean="0"/>
              <a:t>hải</a:t>
            </a:r>
            <a:r>
              <a:rPr lang="en-US" b="1" dirty="0" smtClean="0"/>
              <a:t> </a:t>
            </a:r>
            <a:r>
              <a:rPr lang="en-US" b="1" dirty="0" err="1" smtClean="0"/>
              <a:t>dương</a:t>
            </a:r>
            <a:r>
              <a:rPr lang="en-US" b="1" dirty="0" smtClean="0"/>
              <a:t>.</a:t>
            </a:r>
          </a:p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biểu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ở </a:t>
            </a:r>
            <a:r>
              <a:rPr lang="en-US" b="1" dirty="0" smtClean="0"/>
              <a:t>MÔNTRÊAN </a:t>
            </a:r>
            <a:r>
              <a:rPr lang="en-US" b="1" dirty="0" err="1" smtClean="0"/>
              <a:t>trang</a:t>
            </a:r>
            <a:r>
              <a:rPr lang="en-US" b="1" dirty="0" smtClean="0"/>
              <a:t> </a:t>
            </a:r>
            <a:r>
              <a:rPr lang="en-US" b="1" dirty="0"/>
              <a:t>9,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Địa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7, </a:t>
            </a:r>
            <a:r>
              <a:rPr lang="en-US" b="1" dirty="0" err="1"/>
              <a:t>nhận</a:t>
            </a:r>
            <a:r>
              <a:rPr lang="en-US" b="1" dirty="0"/>
              <a:t> </a:t>
            </a:r>
            <a:r>
              <a:rPr lang="en-US" b="1" dirty="0" err="1"/>
              <a:t>xét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phân</a:t>
            </a:r>
            <a:r>
              <a:rPr lang="en-US" b="1" dirty="0"/>
              <a:t> </a:t>
            </a:r>
            <a:r>
              <a:rPr lang="en-US" b="1" dirty="0" err="1"/>
              <a:t>bố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năm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khí</a:t>
            </a:r>
            <a:r>
              <a:rPr lang="en-US" b="1" dirty="0"/>
              <a:t> </a:t>
            </a:r>
            <a:r>
              <a:rPr lang="en-US" b="1" dirty="0" err="1"/>
              <a:t>hậu</a:t>
            </a:r>
            <a:r>
              <a:rPr lang="en-US" b="1" dirty="0"/>
              <a:t> </a:t>
            </a:r>
            <a:r>
              <a:rPr lang="en-US" b="1" dirty="0" err="1"/>
              <a:t>ôn</a:t>
            </a:r>
            <a:r>
              <a:rPr lang="en-US" b="1" dirty="0"/>
              <a:t> </a:t>
            </a:r>
            <a:r>
              <a:rPr lang="en-US" b="1" dirty="0" err="1"/>
              <a:t>đới</a:t>
            </a:r>
            <a:r>
              <a:rPr lang="en-US" b="1" dirty="0"/>
              <a:t> </a:t>
            </a:r>
            <a:r>
              <a:rPr lang="en-US" b="1" dirty="0" err="1" smtClean="0"/>
              <a:t>lục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.</a:t>
            </a:r>
          </a:p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biểu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ở </a:t>
            </a:r>
            <a:r>
              <a:rPr lang="en-US" b="1" dirty="0" smtClean="0"/>
              <a:t>CÁP NHĨ TÂN </a:t>
            </a:r>
            <a:r>
              <a:rPr lang="en-US" b="1" dirty="0" err="1" smtClean="0"/>
              <a:t>trang</a:t>
            </a:r>
            <a:r>
              <a:rPr lang="en-US" b="1" dirty="0" smtClean="0"/>
              <a:t> </a:t>
            </a:r>
            <a:r>
              <a:rPr lang="en-US" b="1" dirty="0"/>
              <a:t>9,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Địa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7, </a:t>
            </a:r>
            <a:r>
              <a:rPr lang="en-US" b="1" dirty="0" err="1"/>
              <a:t>nhận</a:t>
            </a:r>
            <a:r>
              <a:rPr lang="en-US" b="1" dirty="0"/>
              <a:t> </a:t>
            </a:r>
            <a:r>
              <a:rPr lang="en-US" b="1" dirty="0" err="1"/>
              <a:t>xét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phân</a:t>
            </a:r>
            <a:r>
              <a:rPr lang="en-US" b="1" dirty="0"/>
              <a:t> </a:t>
            </a:r>
            <a:r>
              <a:rPr lang="en-US" b="1" dirty="0" err="1"/>
              <a:t>bố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năm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khí</a:t>
            </a:r>
            <a:r>
              <a:rPr lang="en-US" b="1" dirty="0"/>
              <a:t> </a:t>
            </a:r>
            <a:r>
              <a:rPr lang="en-US" b="1" dirty="0" err="1"/>
              <a:t>hậu</a:t>
            </a:r>
            <a:r>
              <a:rPr lang="en-US" b="1" dirty="0"/>
              <a:t> </a:t>
            </a:r>
            <a:r>
              <a:rPr lang="en-US" b="1" dirty="0" err="1"/>
              <a:t>ôn</a:t>
            </a:r>
            <a:r>
              <a:rPr lang="en-US" b="1" dirty="0"/>
              <a:t> </a:t>
            </a:r>
            <a:r>
              <a:rPr lang="en-US" b="1" dirty="0" err="1"/>
              <a:t>đới</a:t>
            </a:r>
            <a:r>
              <a:rPr lang="en-US" b="1" dirty="0"/>
              <a:t> </a:t>
            </a:r>
            <a:r>
              <a:rPr lang="en-US" b="1" dirty="0" err="1" smtClean="0"/>
              <a:t>lục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lạnh</a:t>
            </a:r>
            <a:r>
              <a:rPr lang="en-US" b="1" dirty="0" smtClean="0"/>
              <a:t>.</a:t>
            </a:r>
            <a:endParaRPr lang="en-US" b="1" dirty="0"/>
          </a:p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biểu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ở </a:t>
            </a:r>
            <a:r>
              <a:rPr lang="en-US" b="1" dirty="0" smtClean="0"/>
              <a:t>KÊPTAO </a:t>
            </a:r>
            <a:r>
              <a:rPr lang="en-US" b="1" dirty="0" err="1" smtClean="0"/>
              <a:t>trang</a:t>
            </a:r>
            <a:r>
              <a:rPr lang="en-US" b="1" dirty="0" smtClean="0"/>
              <a:t> </a:t>
            </a:r>
            <a:r>
              <a:rPr lang="en-US" b="1" dirty="0"/>
              <a:t>9,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Địa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7, </a:t>
            </a:r>
            <a:r>
              <a:rPr lang="en-US" b="1" dirty="0" err="1"/>
              <a:t>nhận</a:t>
            </a:r>
            <a:r>
              <a:rPr lang="en-US" b="1" dirty="0"/>
              <a:t> </a:t>
            </a:r>
            <a:r>
              <a:rPr lang="en-US" b="1" dirty="0" err="1"/>
              <a:t>xét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phân</a:t>
            </a:r>
            <a:r>
              <a:rPr lang="en-US" b="1" dirty="0"/>
              <a:t> </a:t>
            </a:r>
            <a:r>
              <a:rPr lang="en-US" b="1" dirty="0" err="1"/>
              <a:t>bố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năm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khí</a:t>
            </a:r>
            <a:r>
              <a:rPr lang="en-US" b="1" dirty="0"/>
              <a:t> </a:t>
            </a:r>
            <a:r>
              <a:rPr lang="en-US" b="1" dirty="0" err="1"/>
              <a:t>hậu</a:t>
            </a:r>
            <a:r>
              <a:rPr lang="en-US" b="1" dirty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trung</a:t>
            </a:r>
            <a:r>
              <a:rPr lang="en-US" b="1" dirty="0" smtClean="0"/>
              <a:t> </a:t>
            </a:r>
            <a:r>
              <a:rPr lang="en-US" b="1" dirty="0" err="1" smtClean="0"/>
              <a:t>hải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60791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18. THỰC HÀNH NHẬN BIẾT ĐẶC ĐIỂM MÔI TRƯỜNG ĐỚI ÔN HOÀ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ảnh</a:t>
            </a:r>
            <a:r>
              <a:rPr lang="en-US" b="1" dirty="0" smtClean="0"/>
              <a:t> </a:t>
            </a:r>
            <a:r>
              <a:rPr lang="en-US" b="1" dirty="0" err="1" smtClean="0"/>
              <a:t>trang</a:t>
            </a:r>
            <a:r>
              <a:rPr lang="en-US" b="1" dirty="0" smtClean="0"/>
              <a:t> 8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7, </a:t>
            </a:r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endParaRPr lang="en-US" b="1" dirty="0" smtClean="0"/>
          </a:p>
          <a:p>
            <a:r>
              <a:rPr lang="en-US" b="1" dirty="0" err="1" smtClean="0"/>
              <a:t>Ảnh</a:t>
            </a:r>
            <a:r>
              <a:rPr lang="en-US" b="1" dirty="0" smtClean="0"/>
              <a:t> </a:t>
            </a:r>
            <a:r>
              <a:rPr lang="en-US" b="1" dirty="0" err="1" smtClean="0"/>
              <a:t>thuộc</a:t>
            </a:r>
            <a:r>
              <a:rPr lang="en-US" b="1" dirty="0" smtClean="0"/>
              <a:t> </a:t>
            </a:r>
            <a:r>
              <a:rPr lang="en-US" b="1" dirty="0" err="1" smtClean="0"/>
              <a:t>kiểu</a:t>
            </a:r>
            <a:r>
              <a:rPr lang="en-US" b="1" dirty="0" smtClean="0"/>
              <a:t> </a:t>
            </a:r>
            <a:r>
              <a:rPr lang="en-US" b="1" dirty="0" err="1" smtClean="0"/>
              <a:t>rừng</a:t>
            </a:r>
            <a:r>
              <a:rPr lang="en-US" b="1" dirty="0" smtClean="0"/>
              <a:t> ở </a:t>
            </a:r>
            <a:r>
              <a:rPr lang="en-US" b="1" dirty="0" err="1" smtClean="0"/>
              <a:t>đới</a:t>
            </a:r>
            <a:r>
              <a:rPr lang="en-US" b="1" dirty="0" smtClean="0"/>
              <a:t> </a:t>
            </a:r>
            <a:r>
              <a:rPr lang="en-US" b="1" dirty="0" err="1" smtClean="0"/>
              <a:t>ôn</a:t>
            </a:r>
            <a:r>
              <a:rPr lang="en-US" b="1" dirty="0" smtClean="0"/>
              <a:t> </a:t>
            </a:r>
            <a:r>
              <a:rPr lang="en-US" b="1" dirty="0" err="1" smtClean="0"/>
              <a:t>hoà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Ảnh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môi</a:t>
            </a:r>
            <a:r>
              <a:rPr lang="en-US" b="1" dirty="0" smtClean="0"/>
              <a:t> </a:t>
            </a:r>
            <a:r>
              <a:rPr lang="en-US" b="1" dirty="0" err="1" smtClean="0"/>
              <a:t>trường</a:t>
            </a:r>
            <a:r>
              <a:rPr lang="en-US" b="1" dirty="0" smtClean="0"/>
              <a:t> </a:t>
            </a:r>
            <a:r>
              <a:rPr lang="en-US" b="1" dirty="0" err="1" smtClean="0"/>
              <a:t>ôn</a:t>
            </a:r>
            <a:r>
              <a:rPr lang="en-US" b="1" dirty="0" smtClean="0"/>
              <a:t> </a:t>
            </a:r>
            <a:r>
              <a:rPr lang="en-US" b="1" dirty="0" err="1" smtClean="0"/>
              <a:t>đới</a:t>
            </a:r>
            <a:r>
              <a:rPr lang="en-US" b="1" dirty="0" smtClean="0"/>
              <a:t> </a:t>
            </a:r>
            <a:r>
              <a:rPr lang="en-US" b="1" dirty="0" err="1" smtClean="0"/>
              <a:t>hải</a:t>
            </a:r>
            <a:r>
              <a:rPr lang="en-US" b="1" dirty="0" smtClean="0"/>
              <a:t> </a:t>
            </a:r>
            <a:r>
              <a:rPr lang="en-US" b="1" dirty="0" err="1" smtClean="0"/>
              <a:t>dương</a:t>
            </a:r>
            <a:r>
              <a:rPr lang="en-US" b="1" dirty="0" smtClean="0"/>
              <a:t>.</a:t>
            </a:r>
          </a:p>
          <a:p>
            <a:r>
              <a:rPr lang="en-US" b="1" dirty="0" err="1"/>
              <a:t>Ảnh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môi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ôn</a:t>
            </a:r>
            <a:r>
              <a:rPr lang="en-US" b="1" dirty="0"/>
              <a:t> </a:t>
            </a:r>
            <a:r>
              <a:rPr lang="en-US" b="1" dirty="0" err="1" smtClean="0"/>
              <a:t>đới</a:t>
            </a:r>
            <a:r>
              <a:rPr lang="en-US" b="1" dirty="0" smtClean="0"/>
              <a:t> </a:t>
            </a:r>
            <a:r>
              <a:rPr lang="en-US" b="1" dirty="0" err="1" smtClean="0"/>
              <a:t>lục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.</a:t>
            </a:r>
          </a:p>
          <a:p>
            <a:r>
              <a:rPr lang="en-US" b="1" dirty="0" err="1"/>
              <a:t>Ảnh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môi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ôn</a:t>
            </a:r>
            <a:r>
              <a:rPr lang="en-US" b="1" dirty="0"/>
              <a:t> </a:t>
            </a:r>
            <a:r>
              <a:rPr lang="en-US" b="1" dirty="0" err="1" smtClean="0"/>
              <a:t>đới</a:t>
            </a:r>
            <a:r>
              <a:rPr lang="en-US" b="1" dirty="0" smtClean="0"/>
              <a:t> </a:t>
            </a:r>
            <a:r>
              <a:rPr lang="en-US" b="1" dirty="0" err="1" smtClean="0"/>
              <a:t>lục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lạnh</a:t>
            </a:r>
            <a:r>
              <a:rPr lang="en-US" b="1" dirty="0" smtClean="0"/>
              <a:t>.</a:t>
            </a:r>
          </a:p>
          <a:p>
            <a:r>
              <a:rPr lang="en-US" b="1" dirty="0" err="1"/>
              <a:t>Ảnh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môi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trung</a:t>
            </a:r>
            <a:r>
              <a:rPr lang="en-US" b="1" dirty="0" smtClean="0"/>
              <a:t> </a:t>
            </a:r>
            <a:r>
              <a:rPr lang="en-US" b="1" dirty="0" err="1" smtClean="0"/>
              <a:t>hải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4423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19. MÔI TRƯỜNG HOANG MẠC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CÁC MÔI TRƯỜNG ĐỊA LÍ </a:t>
            </a:r>
            <a:r>
              <a:rPr lang="en-US" b="1" dirty="0" err="1"/>
              <a:t>trang</a:t>
            </a:r>
            <a:r>
              <a:rPr lang="en-US" b="1" dirty="0"/>
              <a:t> 8 – 9,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Địa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7, </a:t>
            </a:r>
          </a:p>
          <a:p>
            <a:r>
              <a:rPr lang="en-US" b="1" dirty="0" smtClean="0"/>
              <a:t>Cho </a:t>
            </a:r>
            <a:r>
              <a:rPr lang="en-US" b="1" dirty="0" err="1" smtClean="0"/>
              <a:t>biết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hoang</a:t>
            </a:r>
            <a:r>
              <a:rPr lang="en-US" b="1" dirty="0" smtClean="0"/>
              <a:t> </a:t>
            </a:r>
            <a:r>
              <a:rPr lang="en-US" b="1" dirty="0" err="1" smtClean="0"/>
              <a:t>mạc</a:t>
            </a:r>
            <a:r>
              <a:rPr lang="en-US" b="1" dirty="0" smtClean="0"/>
              <a:t> </a:t>
            </a:r>
            <a:r>
              <a:rPr lang="en-US" b="1" dirty="0" err="1" smtClean="0"/>
              <a:t>trên</a:t>
            </a:r>
            <a:r>
              <a:rPr lang="en-US" b="1" dirty="0" smtClean="0"/>
              <a:t> </a:t>
            </a:r>
            <a:r>
              <a:rPr lang="en-US" b="1" dirty="0" err="1" smtClean="0"/>
              <a:t>thế</a:t>
            </a:r>
            <a:r>
              <a:rPr lang="en-US" b="1" dirty="0" smtClean="0"/>
              <a:t> </a:t>
            </a:r>
            <a:r>
              <a:rPr lang="en-US" b="1" dirty="0" err="1" smtClean="0"/>
              <a:t>giới</a:t>
            </a:r>
            <a:r>
              <a:rPr lang="en-US" b="1" dirty="0" smtClean="0"/>
              <a:t> </a:t>
            </a:r>
            <a:r>
              <a:rPr lang="en-US" b="1" dirty="0" err="1" smtClean="0"/>
              <a:t>thường</a:t>
            </a:r>
            <a:r>
              <a:rPr lang="en-US" b="1" dirty="0" smtClean="0"/>
              <a:t> </a:t>
            </a:r>
            <a:r>
              <a:rPr lang="en-US" b="1" dirty="0" err="1" smtClean="0"/>
              <a:t>phân</a:t>
            </a:r>
            <a:r>
              <a:rPr lang="en-US" b="1" dirty="0" smtClean="0"/>
              <a:t> </a:t>
            </a:r>
            <a:r>
              <a:rPr lang="en-US" b="1" dirty="0" err="1" smtClean="0"/>
              <a:t>bố</a:t>
            </a:r>
            <a:r>
              <a:rPr lang="en-US" b="1" dirty="0" smtClean="0"/>
              <a:t> ở </a:t>
            </a:r>
            <a:r>
              <a:rPr lang="en-US" b="1" dirty="0" err="1" smtClean="0"/>
              <a:t>đâu</a:t>
            </a:r>
            <a:r>
              <a:rPr lang="en-US" b="1" dirty="0" smtClean="0"/>
              <a:t>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5059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19. MÔI TRƯỜNG HOANG MẠC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biểu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ở </a:t>
            </a:r>
            <a:r>
              <a:rPr lang="en-US" b="1" dirty="0" smtClean="0"/>
              <a:t>ERIAT  </a:t>
            </a:r>
            <a:r>
              <a:rPr lang="en-US" b="1" dirty="0" err="1" smtClean="0"/>
              <a:t>trang</a:t>
            </a:r>
            <a:r>
              <a:rPr lang="en-US" b="1" dirty="0" smtClean="0"/>
              <a:t> </a:t>
            </a:r>
            <a:r>
              <a:rPr lang="en-US" b="1" dirty="0"/>
              <a:t>9,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Địa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7, </a:t>
            </a:r>
            <a:r>
              <a:rPr lang="en-US" b="1" dirty="0" err="1"/>
              <a:t>nhận</a:t>
            </a:r>
            <a:r>
              <a:rPr lang="en-US" b="1" dirty="0"/>
              <a:t> </a:t>
            </a:r>
            <a:r>
              <a:rPr lang="en-US" b="1" dirty="0" err="1"/>
              <a:t>xét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phân</a:t>
            </a:r>
            <a:r>
              <a:rPr lang="en-US" b="1" dirty="0"/>
              <a:t> </a:t>
            </a:r>
            <a:r>
              <a:rPr lang="en-US" b="1" dirty="0" err="1"/>
              <a:t>bố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năm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khí</a:t>
            </a:r>
            <a:r>
              <a:rPr lang="en-US" b="1" dirty="0"/>
              <a:t> </a:t>
            </a:r>
            <a:r>
              <a:rPr lang="en-US" b="1" dirty="0" err="1"/>
              <a:t>hậu</a:t>
            </a:r>
            <a:r>
              <a:rPr lang="en-US" b="1" dirty="0"/>
              <a:t> </a:t>
            </a:r>
            <a:r>
              <a:rPr lang="en-US" b="1" dirty="0" err="1" smtClean="0"/>
              <a:t>hoang</a:t>
            </a:r>
            <a:r>
              <a:rPr lang="en-US" b="1" dirty="0" smtClean="0"/>
              <a:t> </a:t>
            </a:r>
            <a:r>
              <a:rPr lang="en-US" b="1" dirty="0" err="1" smtClean="0"/>
              <a:t>mạc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3007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19. MÔI TRƯỜNG HOANG MẠC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 smtClean="0"/>
              <a:t>ảnh</a:t>
            </a:r>
            <a:r>
              <a:rPr lang="en-US" b="1" dirty="0" smtClean="0"/>
              <a:t> </a:t>
            </a:r>
            <a:r>
              <a:rPr lang="en-US" b="1" dirty="0" err="1" smtClean="0"/>
              <a:t>hoang</a:t>
            </a:r>
            <a:r>
              <a:rPr lang="en-US" b="1" dirty="0" smtClean="0"/>
              <a:t> </a:t>
            </a:r>
            <a:r>
              <a:rPr lang="en-US" b="1" dirty="0" err="1" smtClean="0"/>
              <a:t>mạc</a:t>
            </a:r>
            <a:r>
              <a:rPr lang="en-US" b="1" dirty="0" smtClean="0"/>
              <a:t> </a:t>
            </a:r>
            <a:r>
              <a:rPr lang="en-US" b="1" dirty="0" err="1" smtClean="0"/>
              <a:t>cát</a:t>
            </a:r>
            <a:r>
              <a:rPr lang="en-US" b="1" dirty="0" smtClean="0"/>
              <a:t>, </a:t>
            </a:r>
            <a:r>
              <a:rPr lang="en-US" b="1" dirty="0" err="1" smtClean="0"/>
              <a:t>mô</a:t>
            </a:r>
            <a:r>
              <a:rPr lang="en-US" b="1" dirty="0" smtClean="0"/>
              <a:t> </a:t>
            </a:r>
            <a:r>
              <a:rPr lang="en-US" b="1" dirty="0" err="1" smtClean="0"/>
              <a:t>tả</a:t>
            </a:r>
            <a:r>
              <a:rPr lang="en-US" b="1" dirty="0" smtClean="0"/>
              <a:t> </a:t>
            </a:r>
            <a:r>
              <a:rPr lang="en-US" b="1" dirty="0" err="1" smtClean="0"/>
              <a:t>quang</a:t>
            </a:r>
            <a:r>
              <a:rPr lang="en-US" b="1" dirty="0" smtClean="0"/>
              <a:t> </a:t>
            </a:r>
            <a:r>
              <a:rPr lang="en-US" b="1" dirty="0" err="1" smtClean="0"/>
              <a:t>cảnh</a:t>
            </a:r>
            <a:r>
              <a:rPr lang="en-US" b="1" dirty="0" smtClean="0"/>
              <a:t> </a:t>
            </a:r>
            <a:r>
              <a:rPr lang="en-US" b="1" dirty="0" err="1" smtClean="0"/>
              <a:t>hoang</a:t>
            </a:r>
            <a:r>
              <a:rPr lang="en-US" b="1" dirty="0" smtClean="0"/>
              <a:t> </a:t>
            </a:r>
            <a:r>
              <a:rPr lang="en-US" b="1" dirty="0" err="1" smtClean="0"/>
              <a:t>mạc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40468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21. MÔI TRƯỜNG ĐỚI LẠNH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CÁC MÔI TRƯỜNG ĐỊA LÍ </a:t>
            </a:r>
            <a:r>
              <a:rPr lang="en-US" b="1" dirty="0" err="1"/>
              <a:t>trang</a:t>
            </a:r>
            <a:r>
              <a:rPr lang="en-US" b="1" dirty="0"/>
              <a:t> 8 – 9,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Địa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7, </a:t>
            </a:r>
          </a:p>
          <a:p>
            <a:r>
              <a:rPr lang="en-US" b="1" dirty="0" err="1" smtClean="0"/>
              <a:t>Tìm</a:t>
            </a:r>
            <a:r>
              <a:rPr lang="en-US" b="1" dirty="0" smtClean="0"/>
              <a:t> </a:t>
            </a:r>
            <a:r>
              <a:rPr lang="en-US" b="1" dirty="0" err="1" smtClean="0"/>
              <a:t>ranh</a:t>
            </a:r>
            <a:r>
              <a:rPr lang="en-US" b="1" dirty="0" smtClean="0"/>
              <a:t> </a:t>
            </a:r>
            <a:r>
              <a:rPr lang="en-US" b="1" dirty="0" err="1" smtClean="0"/>
              <a:t>giới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môi</a:t>
            </a:r>
            <a:r>
              <a:rPr lang="en-US" b="1" dirty="0" smtClean="0"/>
              <a:t> </a:t>
            </a:r>
            <a:r>
              <a:rPr lang="en-US" b="1" dirty="0" err="1" smtClean="0"/>
              <a:t>trường</a:t>
            </a:r>
            <a:r>
              <a:rPr lang="en-US" b="1" dirty="0" smtClean="0"/>
              <a:t> </a:t>
            </a:r>
            <a:r>
              <a:rPr lang="en-US" b="1" dirty="0" err="1" smtClean="0"/>
              <a:t>đới</a:t>
            </a:r>
            <a:r>
              <a:rPr lang="en-US" b="1" dirty="0" smtClean="0"/>
              <a:t> </a:t>
            </a:r>
            <a:r>
              <a:rPr lang="en-US" b="1" dirty="0" err="1" smtClean="0"/>
              <a:t>lạnh</a:t>
            </a:r>
            <a:r>
              <a:rPr lang="en-US" b="1" dirty="0" smtClean="0"/>
              <a:t> ở </a:t>
            </a:r>
            <a:r>
              <a:rPr lang="en-US" b="1" dirty="0" err="1" smtClean="0"/>
              <a:t>hai</a:t>
            </a:r>
            <a:r>
              <a:rPr lang="en-US" b="1" dirty="0" smtClean="0"/>
              <a:t> </a:t>
            </a:r>
            <a:r>
              <a:rPr lang="en-US" b="1" dirty="0" err="1" smtClean="0"/>
              <a:t>bán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92642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21. MÔI TRƯỜNG ĐỚI LẠNH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biểu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ở </a:t>
            </a:r>
            <a:r>
              <a:rPr lang="en-US" b="1" dirty="0" smtClean="0"/>
              <a:t>VECKHÔIAN  </a:t>
            </a:r>
            <a:r>
              <a:rPr lang="en-US" b="1" dirty="0" err="1"/>
              <a:t>trang</a:t>
            </a:r>
            <a:r>
              <a:rPr lang="en-US" b="1" dirty="0"/>
              <a:t> 9,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Địa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7, </a:t>
            </a:r>
            <a:r>
              <a:rPr lang="en-US" b="1" dirty="0" err="1"/>
              <a:t>nhận</a:t>
            </a:r>
            <a:r>
              <a:rPr lang="en-US" b="1" dirty="0"/>
              <a:t> </a:t>
            </a:r>
            <a:r>
              <a:rPr lang="en-US" b="1" dirty="0" err="1"/>
              <a:t>xét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 smtClean="0"/>
              <a:t>diễn</a:t>
            </a:r>
            <a:r>
              <a:rPr lang="en-US" b="1" dirty="0" smtClean="0"/>
              <a:t> </a:t>
            </a:r>
            <a:r>
              <a:rPr lang="en-US" b="1" dirty="0" err="1" smtClean="0"/>
              <a:t>biến</a:t>
            </a:r>
            <a:r>
              <a:rPr lang="en-US" b="1" dirty="0" smtClean="0"/>
              <a:t> </a:t>
            </a:r>
            <a:r>
              <a:rPr lang="en-US" b="1" dirty="0" err="1" smtClean="0"/>
              <a:t>nhiệt</a:t>
            </a:r>
            <a:r>
              <a:rPr lang="en-US" b="1" dirty="0" smtClean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năm</a:t>
            </a:r>
            <a:r>
              <a:rPr lang="en-US" b="1" dirty="0"/>
              <a:t> </a:t>
            </a:r>
            <a:r>
              <a:rPr lang="en-US" b="1" dirty="0" smtClean="0"/>
              <a:t>ở </a:t>
            </a:r>
            <a:r>
              <a:rPr lang="en-US" b="1" dirty="0" err="1" smtClean="0"/>
              <a:t>đới</a:t>
            </a:r>
            <a:r>
              <a:rPr lang="en-US" b="1" dirty="0" smtClean="0"/>
              <a:t> </a:t>
            </a:r>
            <a:r>
              <a:rPr lang="en-US" b="1" dirty="0" err="1" smtClean="0"/>
              <a:t>lạnh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9195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21. MÔI TRƯỜNG ĐỚI LẠNH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 smtClean="0"/>
              <a:t>ảnh</a:t>
            </a:r>
            <a:r>
              <a:rPr lang="en-US" b="1" dirty="0" smtClean="0"/>
              <a:t> </a:t>
            </a:r>
            <a:r>
              <a:rPr lang="en-US" b="1" dirty="0" err="1" smtClean="0"/>
              <a:t>cảnh</a:t>
            </a:r>
            <a:r>
              <a:rPr lang="en-US" b="1" dirty="0" smtClean="0"/>
              <a:t> </a:t>
            </a:r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vùng</a:t>
            </a:r>
            <a:r>
              <a:rPr lang="en-US" b="1" dirty="0" smtClean="0"/>
              <a:t> </a:t>
            </a:r>
            <a:r>
              <a:rPr lang="en-US" b="1" dirty="0" err="1" smtClean="0"/>
              <a:t>cực</a:t>
            </a:r>
            <a:r>
              <a:rPr lang="en-US" b="1" dirty="0" smtClean="0"/>
              <a:t>, </a:t>
            </a:r>
            <a:r>
              <a:rPr lang="en-US" b="1" dirty="0" err="1" smtClean="0"/>
              <a:t>cho</a:t>
            </a:r>
            <a:r>
              <a:rPr lang="en-US" b="1" dirty="0" smtClean="0"/>
              <a:t> </a:t>
            </a:r>
            <a:r>
              <a:rPr lang="en-US" b="1" dirty="0" err="1" smtClean="0"/>
              <a:t>biết</a:t>
            </a:r>
            <a:r>
              <a:rPr lang="en-US" b="1" dirty="0" smtClean="0"/>
              <a:t>:</a:t>
            </a:r>
          </a:p>
          <a:p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khắc</a:t>
            </a:r>
            <a:r>
              <a:rPr lang="en-US" b="1" dirty="0" smtClean="0"/>
              <a:t> </a:t>
            </a:r>
            <a:r>
              <a:rPr lang="en-US" b="1" dirty="0" err="1" smtClean="0"/>
              <a:t>nghiệt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khí</a:t>
            </a:r>
            <a:r>
              <a:rPr lang="en-US" b="1" dirty="0" smtClean="0"/>
              <a:t> </a:t>
            </a:r>
            <a:r>
              <a:rPr lang="en-US" b="1" dirty="0" err="1" smtClean="0"/>
              <a:t>hậu</a:t>
            </a:r>
            <a:r>
              <a:rPr lang="en-US" b="1" dirty="0" smtClean="0"/>
              <a:t> </a:t>
            </a:r>
            <a:r>
              <a:rPr lang="en-US" b="1" dirty="0" err="1" smtClean="0"/>
              <a:t>đới</a:t>
            </a:r>
            <a:r>
              <a:rPr lang="en-US" b="1" dirty="0" smtClean="0"/>
              <a:t> </a:t>
            </a:r>
            <a:r>
              <a:rPr lang="en-US" b="1" dirty="0" err="1" smtClean="0"/>
              <a:t>lạnh</a:t>
            </a:r>
            <a:r>
              <a:rPr lang="en-US" b="1" dirty="0" smtClean="0"/>
              <a:t> </a:t>
            </a:r>
            <a:r>
              <a:rPr lang="en-US" b="1" dirty="0" err="1" smtClean="0"/>
              <a:t>thể</a:t>
            </a:r>
            <a:r>
              <a:rPr lang="en-US" b="1" dirty="0" smtClean="0"/>
              <a:t> </a:t>
            </a:r>
            <a:r>
              <a:rPr lang="en-US" b="1" dirty="0" err="1" smtClean="0"/>
              <a:t>hiện</a:t>
            </a:r>
            <a:r>
              <a:rPr lang="en-US" b="1" dirty="0" smtClean="0"/>
              <a:t> </a:t>
            </a:r>
            <a:r>
              <a:rPr lang="en-US" b="1" dirty="0" err="1" smtClean="0"/>
              <a:t>như</a:t>
            </a:r>
            <a:r>
              <a:rPr lang="en-US" b="1" dirty="0" smtClean="0"/>
              <a:t> </a:t>
            </a:r>
            <a:r>
              <a:rPr lang="en-US" b="1" dirty="0" err="1" smtClean="0"/>
              <a:t>thế</a:t>
            </a:r>
            <a:r>
              <a:rPr lang="en-US" b="1" dirty="0" smtClean="0"/>
              <a:t> </a:t>
            </a:r>
            <a:r>
              <a:rPr lang="en-US" b="1" dirty="0" err="1" smtClean="0"/>
              <a:t>nào</a:t>
            </a:r>
            <a:r>
              <a:rPr lang="en-US" b="1" dirty="0" smtClean="0"/>
              <a:t>?</a:t>
            </a:r>
          </a:p>
          <a:p>
            <a:r>
              <a:rPr lang="en-US" b="1" dirty="0" err="1" smtClean="0"/>
              <a:t>Giới</a:t>
            </a:r>
            <a:r>
              <a:rPr lang="en-US" b="1" dirty="0" smtClean="0"/>
              <a:t> </a:t>
            </a: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vật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động</a:t>
            </a:r>
            <a:r>
              <a:rPr lang="en-US" b="1" dirty="0" smtClean="0"/>
              <a:t> </a:t>
            </a:r>
            <a:r>
              <a:rPr lang="en-US" b="1" dirty="0" err="1" smtClean="0"/>
              <a:t>vật</a:t>
            </a:r>
            <a:r>
              <a:rPr lang="en-US" b="1" dirty="0" smtClean="0"/>
              <a:t> ở </a:t>
            </a:r>
            <a:r>
              <a:rPr lang="en-US" b="1" dirty="0" err="1" smtClean="0"/>
              <a:t>đới</a:t>
            </a:r>
            <a:r>
              <a:rPr lang="en-US" b="1" dirty="0" smtClean="0"/>
              <a:t> </a:t>
            </a:r>
            <a:r>
              <a:rPr lang="en-US" b="1" dirty="0" err="1" smtClean="0"/>
              <a:t>lạnh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gì</a:t>
            </a:r>
            <a:r>
              <a:rPr lang="en-US" b="1" dirty="0" smtClean="0"/>
              <a:t> </a:t>
            </a:r>
            <a:r>
              <a:rPr lang="en-US" b="1" dirty="0" err="1" smtClean="0"/>
              <a:t>đặc</a:t>
            </a:r>
            <a:r>
              <a:rPr lang="en-US" b="1" dirty="0" smtClean="0"/>
              <a:t> </a:t>
            </a:r>
            <a:r>
              <a:rPr lang="en-US" b="1" dirty="0" err="1" smtClean="0"/>
              <a:t>biệt</a:t>
            </a:r>
            <a:r>
              <a:rPr lang="en-US" b="1" dirty="0" smtClean="0"/>
              <a:t>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80502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25. THẾ GIỚI  RỘNG LỚN VÀ ĐA DẠNG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CÁC NƯỚC VÀ LÃNH THỔ TRÊN THẾ GIỚI </a:t>
            </a:r>
            <a:r>
              <a:rPr lang="en-US" b="1" dirty="0" err="1" smtClean="0"/>
              <a:t>trang</a:t>
            </a:r>
            <a:r>
              <a:rPr lang="en-US" b="1" dirty="0" smtClean="0"/>
              <a:t> 4 – 5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</a:t>
            </a:r>
          </a:p>
          <a:p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 </a:t>
            </a:r>
            <a:r>
              <a:rPr lang="en-US" b="1" dirty="0" err="1" smtClean="0"/>
              <a:t>trí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sáu</a:t>
            </a:r>
            <a:r>
              <a:rPr lang="en-US" b="1" dirty="0" smtClean="0"/>
              <a:t> </a:t>
            </a:r>
            <a:r>
              <a:rPr lang="en-US" b="1" dirty="0" err="1" smtClean="0"/>
              <a:t>lục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Nêu</a:t>
            </a:r>
            <a:r>
              <a:rPr lang="en-US" b="1" dirty="0" smtClean="0"/>
              <a:t> </a:t>
            </a:r>
            <a:r>
              <a:rPr lang="en-US" b="1" dirty="0" err="1" smtClean="0"/>
              <a:t>tên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đại</a:t>
            </a:r>
            <a:r>
              <a:rPr lang="en-US" b="1" dirty="0" smtClean="0"/>
              <a:t> </a:t>
            </a:r>
            <a:r>
              <a:rPr lang="en-US" b="1" dirty="0" err="1" smtClean="0"/>
              <a:t>dương</a:t>
            </a:r>
            <a:r>
              <a:rPr lang="en-US" b="1" dirty="0" smtClean="0"/>
              <a:t> </a:t>
            </a:r>
            <a:r>
              <a:rPr lang="en-US" b="1" dirty="0" err="1" smtClean="0"/>
              <a:t>bao</a:t>
            </a:r>
            <a:r>
              <a:rPr lang="en-US" b="1" dirty="0" smtClean="0"/>
              <a:t> </a:t>
            </a:r>
            <a:r>
              <a:rPr lang="en-US" b="1" dirty="0" err="1" smtClean="0"/>
              <a:t>quanh</a:t>
            </a:r>
            <a:r>
              <a:rPr lang="en-US" b="1" dirty="0" smtClean="0"/>
              <a:t> </a:t>
            </a:r>
            <a:r>
              <a:rPr lang="en-US" b="1" dirty="0" err="1" smtClean="0"/>
              <a:t>từng</a:t>
            </a:r>
            <a:r>
              <a:rPr lang="en-US" b="1" dirty="0" smtClean="0"/>
              <a:t> </a:t>
            </a:r>
            <a:r>
              <a:rPr lang="en-US" b="1" dirty="0" err="1" smtClean="0"/>
              <a:t>lục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Kể</a:t>
            </a:r>
            <a:r>
              <a:rPr lang="en-US" b="1" dirty="0" smtClean="0"/>
              <a:t> </a:t>
            </a:r>
            <a:r>
              <a:rPr lang="en-US" b="1" dirty="0" err="1" smtClean="0"/>
              <a:t>tên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đảo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quần</a:t>
            </a:r>
            <a:r>
              <a:rPr lang="en-US" b="1" dirty="0" smtClean="0"/>
              <a:t> </a:t>
            </a:r>
            <a:r>
              <a:rPr lang="en-US" b="1" dirty="0" err="1" smtClean="0"/>
              <a:t>đảo</a:t>
            </a:r>
            <a:r>
              <a:rPr lang="en-US" b="1" dirty="0" smtClean="0"/>
              <a:t> </a:t>
            </a:r>
            <a:r>
              <a:rPr lang="en-US" b="1" dirty="0" err="1" smtClean="0"/>
              <a:t>lớn</a:t>
            </a:r>
            <a:r>
              <a:rPr lang="en-US" b="1" dirty="0" smtClean="0"/>
              <a:t> </a:t>
            </a:r>
            <a:r>
              <a:rPr lang="en-US" b="1" dirty="0" err="1" smtClean="0"/>
              <a:t>nằm</a:t>
            </a:r>
            <a:r>
              <a:rPr lang="en-US" b="1" dirty="0" smtClean="0"/>
              <a:t> </a:t>
            </a:r>
            <a:r>
              <a:rPr lang="en-US" b="1" dirty="0" err="1" smtClean="0"/>
              <a:t>chung</a:t>
            </a:r>
            <a:r>
              <a:rPr lang="en-US" b="1" dirty="0" smtClean="0"/>
              <a:t> </a:t>
            </a:r>
            <a:r>
              <a:rPr lang="en-US" b="1" dirty="0" err="1" smtClean="0"/>
              <a:t>quanh</a:t>
            </a:r>
            <a:r>
              <a:rPr lang="en-US" b="1" dirty="0" smtClean="0"/>
              <a:t> </a:t>
            </a:r>
            <a:r>
              <a:rPr lang="en-US" b="1" dirty="0" err="1" smtClean="0"/>
              <a:t>từng</a:t>
            </a:r>
            <a:r>
              <a:rPr lang="en-US" b="1" dirty="0" smtClean="0"/>
              <a:t> </a:t>
            </a:r>
            <a:r>
              <a:rPr lang="en-US" b="1" dirty="0" err="1" smtClean="0"/>
              <a:t>lục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731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1. DÂN SỐ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sát</a:t>
            </a:r>
            <a:r>
              <a:rPr lang="en-US" b="1" dirty="0" smtClean="0"/>
              <a:t> 2 </a:t>
            </a:r>
            <a:r>
              <a:rPr lang="en-US" b="1" dirty="0" err="1" smtClean="0"/>
              <a:t>tháp</a:t>
            </a:r>
            <a:r>
              <a:rPr lang="en-US" b="1" dirty="0" smtClean="0"/>
              <a:t>  </a:t>
            </a:r>
            <a:r>
              <a:rPr lang="en-US" b="1" dirty="0" err="1" smtClean="0"/>
              <a:t>tuổi</a:t>
            </a:r>
            <a:r>
              <a:rPr lang="en-US" b="1" dirty="0" smtClean="0"/>
              <a:t> CÁC NƯỚC PHÁT TRIỂN </a:t>
            </a:r>
            <a:r>
              <a:rPr lang="en-US" b="1" dirty="0" err="1" smtClean="0"/>
              <a:t>và</a:t>
            </a:r>
            <a:r>
              <a:rPr lang="en-US" b="1" dirty="0" smtClean="0"/>
              <a:t> CÁC NƯỚC ĐANG PHÁT TRIỂN </a:t>
            </a:r>
            <a:r>
              <a:rPr lang="en-US" b="1" dirty="0" err="1" smtClean="0"/>
              <a:t>trang</a:t>
            </a:r>
            <a:r>
              <a:rPr lang="en-US" b="1" dirty="0" smtClean="0"/>
              <a:t> 6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7, </a:t>
            </a:r>
            <a:r>
              <a:rPr lang="en-US" b="1" dirty="0" err="1" smtClean="0"/>
              <a:t>hãy</a:t>
            </a:r>
            <a:r>
              <a:rPr lang="en-US" b="1" dirty="0" smtClean="0"/>
              <a:t> </a:t>
            </a:r>
            <a:r>
              <a:rPr lang="en-US" b="1" dirty="0" err="1" smtClean="0"/>
              <a:t>cho</a:t>
            </a:r>
            <a:r>
              <a:rPr lang="en-US" b="1" dirty="0" smtClean="0"/>
              <a:t> </a:t>
            </a:r>
            <a:r>
              <a:rPr lang="en-US" b="1" dirty="0" err="1" smtClean="0"/>
              <a:t>biết</a:t>
            </a:r>
            <a:endParaRPr lang="en-US" b="1" dirty="0" smtClean="0"/>
          </a:p>
          <a:p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dạng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hai</a:t>
            </a:r>
            <a:r>
              <a:rPr lang="en-US" b="1" dirty="0" smtClean="0"/>
              <a:t> </a:t>
            </a:r>
            <a:r>
              <a:rPr lang="en-US" b="1" dirty="0" err="1" smtClean="0"/>
              <a:t>tháp</a:t>
            </a:r>
            <a:r>
              <a:rPr lang="en-US" b="1" dirty="0" smtClean="0"/>
              <a:t> </a:t>
            </a:r>
            <a:r>
              <a:rPr lang="en-US" b="1" dirty="0" err="1" smtClean="0"/>
              <a:t>tuổi</a:t>
            </a:r>
            <a:r>
              <a:rPr lang="en-US" b="1" dirty="0" smtClean="0"/>
              <a:t> </a:t>
            </a:r>
            <a:r>
              <a:rPr lang="en-US" b="1" dirty="0" err="1" smtClean="0"/>
              <a:t>khác</a:t>
            </a:r>
            <a:r>
              <a:rPr lang="en-US" b="1" dirty="0" smtClean="0"/>
              <a:t> </a:t>
            </a:r>
            <a:r>
              <a:rPr lang="en-US" b="1" dirty="0" err="1" smtClean="0"/>
              <a:t>nhau</a:t>
            </a:r>
            <a:r>
              <a:rPr lang="en-US" b="1" dirty="0" smtClean="0"/>
              <a:t> </a:t>
            </a:r>
            <a:r>
              <a:rPr lang="en-US" b="1" dirty="0" err="1" smtClean="0"/>
              <a:t>như</a:t>
            </a:r>
            <a:r>
              <a:rPr lang="en-US" b="1" dirty="0" smtClean="0"/>
              <a:t> </a:t>
            </a:r>
            <a:r>
              <a:rPr lang="en-US" b="1" dirty="0" err="1" smtClean="0"/>
              <a:t>thế</a:t>
            </a:r>
            <a:r>
              <a:rPr lang="en-US" b="1" dirty="0" smtClean="0"/>
              <a:t> </a:t>
            </a:r>
            <a:r>
              <a:rPr lang="en-US" b="1" dirty="0" err="1" smtClean="0"/>
              <a:t>nào</a:t>
            </a:r>
            <a:r>
              <a:rPr lang="en-US" b="1" dirty="0" smtClean="0"/>
              <a:t>?</a:t>
            </a:r>
          </a:p>
          <a:p>
            <a:r>
              <a:rPr lang="en-US" b="1" dirty="0" err="1" smtClean="0"/>
              <a:t>Tháp</a:t>
            </a:r>
            <a:r>
              <a:rPr lang="en-US" b="1" dirty="0" smtClean="0"/>
              <a:t> </a:t>
            </a:r>
            <a:r>
              <a:rPr lang="en-US" b="1" dirty="0" err="1" smtClean="0"/>
              <a:t>tuổi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dạng</a:t>
            </a:r>
            <a:r>
              <a:rPr lang="en-US" b="1" dirty="0" smtClean="0"/>
              <a:t> </a:t>
            </a:r>
            <a:r>
              <a:rPr lang="en-US" b="1" dirty="0" err="1" smtClean="0"/>
              <a:t>như</a:t>
            </a:r>
            <a:r>
              <a:rPr lang="en-US" b="1" dirty="0" smtClean="0"/>
              <a:t> </a:t>
            </a:r>
            <a:r>
              <a:rPr lang="en-US" b="1" dirty="0" err="1" smtClean="0"/>
              <a:t>thế</a:t>
            </a:r>
            <a:r>
              <a:rPr lang="en-US" b="1" dirty="0" smtClean="0"/>
              <a:t> </a:t>
            </a:r>
            <a:r>
              <a:rPr lang="en-US" b="1" dirty="0" err="1" smtClean="0"/>
              <a:t>nào</a:t>
            </a:r>
            <a:r>
              <a:rPr lang="en-US" b="1" dirty="0" smtClean="0"/>
              <a:t> </a:t>
            </a:r>
            <a:r>
              <a:rPr lang="en-US" b="1" dirty="0" err="1" smtClean="0"/>
              <a:t>thì</a:t>
            </a:r>
            <a:r>
              <a:rPr lang="en-US" b="1" dirty="0" smtClean="0"/>
              <a:t> </a:t>
            </a:r>
            <a:r>
              <a:rPr lang="en-US" b="1" dirty="0" err="1" smtClean="0"/>
              <a:t>tỉ</a:t>
            </a:r>
            <a:r>
              <a:rPr lang="en-US" b="1" dirty="0" smtClean="0"/>
              <a:t> </a:t>
            </a:r>
            <a:r>
              <a:rPr lang="en-US" b="1" dirty="0" err="1" smtClean="0"/>
              <a:t>lệ</a:t>
            </a:r>
            <a:r>
              <a:rPr lang="en-US" b="1" dirty="0" smtClean="0"/>
              <a:t> </a:t>
            </a:r>
            <a:r>
              <a:rPr lang="en-US" b="1" dirty="0" err="1" smtClean="0"/>
              <a:t>người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tuổi</a:t>
            </a:r>
            <a:r>
              <a:rPr lang="en-US" b="1" dirty="0" smtClean="0"/>
              <a:t> </a:t>
            </a:r>
            <a:r>
              <a:rPr lang="en-US" b="1" dirty="0" err="1" smtClean="0"/>
              <a:t>lao</a:t>
            </a:r>
            <a:r>
              <a:rPr lang="en-US" b="1" dirty="0" smtClean="0"/>
              <a:t> </a:t>
            </a:r>
            <a:r>
              <a:rPr lang="en-US" b="1" dirty="0" err="1" smtClean="0"/>
              <a:t>động</a:t>
            </a:r>
            <a:r>
              <a:rPr lang="en-US" b="1" dirty="0" smtClean="0"/>
              <a:t> </a:t>
            </a:r>
            <a:r>
              <a:rPr lang="en-US" b="1" dirty="0" err="1" smtClean="0"/>
              <a:t>cao</a:t>
            </a:r>
            <a:r>
              <a:rPr lang="en-US" b="1" dirty="0" smtClean="0"/>
              <a:t>?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28920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25. THẾ GIỚI  RỘNG LỚN VÀ ĐA DẠNG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CÁC NƯỚC VÀ LÃNH THỔ TRÊN THẾ GIỚI </a:t>
            </a:r>
            <a:r>
              <a:rPr lang="en-US" b="1" dirty="0" err="1" smtClean="0"/>
              <a:t>trang</a:t>
            </a:r>
            <a:r>
              <a:rPr lang="en-US" b="1" dirty="0" smtClean="0"/>
              <a:t> 4 – 5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</a:t>
            </a:r>
          </a:p>
          <a:p>
            <a:r>
              <a:rPr lang="en-US" b="1" dirty="0" err="1" smtClean="0"/>
              <a:t>Xác</a:t>
            </a:r>
            <a:r>
              <a:rPr lang="en-US" b="1" dirty="0" smtClean="0"/>
              <a:t> 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 </a:t>
            </a:r>
            <a:r>
              <a:rPr lang="en-US" b="1" dirty="0" err="1" smtClean="0"/>
              <a:t>trí</a:t>
            </a:r>
            <a:r>
              <a:rPr lang="en-US" b="1" dirty="0" smtClean="0"/>
              <a:t> 10 </a:t>
            </a:r>
            <a:r>
              <a:rPr lang="en-US" b="1" dirty="0" err="1" smtClean="0"/>
              <a:t>nước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diện</a:t>
            </a:r>
            <a:r>
              <a:rPr lang="en-US" b="1" dirty="0" smtClean="0"/>
              <a:t> </a:t>
            </a:r>
            <a:r>
              <a:rPr lang="en-US" b="1" dirty="0" err="1" smtClean="0"/>
              <a:t>tích</a:t>
            </a:r>
            <a:r>
              <a:rPr lang="en-US" b="1" dirty="0" smtClean="0"/>
              <a:t> </a:t>
            </a:r>
            <a:r>
              <a:rPr lang="en-US" b="1" dirty="0" err="1" smtClean="0"/>
              <a:t>lớn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 </a:t>
            </a:r>
            <a:r>
              <a:rPr lang="en-US" b="1" dirty="0" err="1" smtClean="0"/>
              <a:t>trí</a:t>
            </a:r>
            <a:r>
              <a:rPr lang="en-US" b="1" dirty="0" smtClean="0"/>
              <a:t> 10 </a:t>
            </a:r>
            <a:r>
              <a:rPr lang="en-US" b="1" dirty="0" err="1" smtClean="0"/>
              <a:t>nước</a:t>
            </a:r>
            <a:r>
              <a:rPr lang="en-US" b="1" dirty="0" smtClean="0"/>
              <a:t> </a:t>
            </a:r>
            <a:r>
              <a:rPr lang="en-US" b="1" dirty="0" err="1" smtClean="0"/>
              <a:t>đông</a:t>
            </a:r>
            <a:r>
              <a:rPr lang="en-US" b="1" dirty="0" smtClean="0"/>
              <a:t> </a:t>
            </a:r>
            <a:r>
              <a:rPr lang="en-US" b="1" dirty="0" err="1" smtClean="0"/>
              <a:t>dân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 </a:t>
            </a:r>
            <a:r>
              <a:rPr lang="en-US" b="1" dirty="0" err="1" smtClean="0"/>
              <a:t>trí</a:t>
            </a:r>
            <a:r>
              <a:rPr lang="en-US" b="1" dirty="0" smtClean="0"/>
              <a:t> 10 </a:t>
            </a:r>
            <a:r>
              <a:rPr lang="en-US" b="1" dirty="0" err="1" smtClean="0"/>
              <a:t>nước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mật</a:t>
            </a:r>
            <a:r>
              <a:rPr lang="en-US" b="1" dirty="0" smtClean="0"/>
              <a:t>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dân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cao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endParaRPr lang="en-US" b="1" dirty="0" smtClean="0"/>
          </a:p>
          <a:p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 </a:t>
            </a:r>
            <a:r>
              <a:rPr lang="en-US" b="1" dirty="0" err="1" smtClean="0"/>
              <a:t>trí</a:t>
            </a:r>
            <a:r>
              <a:rPr lang="en-US" b="1" dirty="0" smtClean="0"/>
              <a:t> 10 </a:t>
            </a:r>
            <a:r>
              <a:rPr lang="en-US" b="1" dirty="0" err="1" smtClean="0"/>
              <a:t>nước</a:t>
            </a:r>
            <a:r>
              <a:rPr lang="en-US" b="1" dirty="0" smtClean="0"/>
              <a:t> </a:t>
            </a:r>
            <a:r>
              <a:rPr lang="en-US" b="1" dirty="0" err="1" smtClean="0"/>
              <a:t>ít</a:t>
            </a:r>
            <a:r>
              <a:rPr lang="en-US" b="1" dirty="0" smtClean="0"/>
              <a:t> </a:t>
            </a:r>
            <a:r>
              <a:rPr lang="en-US" b="1" dirty="0" err="1" smtClean="0"/>
              <a:t>dân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endParaRPr lang="en-US" b="1" dirty="0" smtClean="0"/>
          </a:p>
          <a:p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 </a:t>
            </a:r>
            <a:r>
              <a:rPr lang="en-US" b="1" dirty="0" err="1" smtClean="0"/>
              <a:t>trí</a:t>
            </a:r>
            <a:r>
              <a:rPr lang="en-US" b="1" dirty="0" smtClean="0"/>
              <a:t> 10 </a:t>
            </a:r>
            <a:r>
              <a:rPr lang="en-US" b="1" dirty="0" err="1" smtClean="0"/>
              <a:t>nước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mật</a:t>
            </a:r>
            <a:r>
              <a:rPr lang="en-US" b="1" dirty="0" smtClean="0"/>
              <a:t>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dân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thấp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71663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25. THẾ GIỚI  RỘNG LỚN VÀ ĐA DẠNG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CÁC NƯỚC VÀ LÃNH THỔ TRÊN THẾ GIỚI </a:t>
            </a:r>
            <a:r>
              <a:rPr lang="en-US" b="1" dirty="0" err="1" smtClean="0"/>
              <a:t>trang</a:t>
            </a:r>
            <a:r>
              <a:rPr lang="en-US" b="1" dirty="0" smtClean="0"/>
              <a:t> 4 – 5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</a:t>
            </a:r>
          </a:p>
          <a:p>
            <a:r>
              <a:rPr lang="en-US" b="1" dirty="0" err="1" smtClean="0"/>
              <a:t>Xác</a:t>
            </a:r>
            <a:r>
              <a:rPr lang="en-US" b="1" dirty="0" smtClean="0"/>
              <a:t> 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 </a:t>
            </a:r>
            <a:r>
              <a:rPr lang="en-US" b="1" dirty="0" err="1" smtClean="0"/>
              <a:t>trí</a:t>
            </a:r>
            <a:r>
              <a:rPr lang="en-US" b="1" dirty="0" smtClean="0"/>
              <a:t> 10 </a:t>
            </a:r>
            <a:r>
              <a:rPr lang="en-US" b="1" dirty="0" err="1" smtClean="0"/>
              <a:t>nước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thu</a:t>
            </a:r>
            <a:r>
              <a:rPr lang="en-US" b="1" dirty="0" smtClean="0"/>
              <a:t> </a:t>
            </a:r>
            <a:r>
              <a:rPr lang="en-US" b="1" dirty="0" err="1" smtClean="0"/>
              <a:t>nhập</a:t>
            </a:r>
            <a:r>
              <a:rPr lang="en-US" b="1" dirty="0" smtClean="0"/>
              <a:t> </a:t>
            </a:r>
            <a:r>
              <a:rPr lang="en-US" b="1" dirty="0" err="1" smtClean="0"/>
              <a:t>bình</a:t>
            </a:r>
            <a:r>
              <a:rPr lang="en-US" b="1" dirty="0" smtClean="0"/>
              <a:t> </a:t>
            </a:r>
            <a:r>
              <a:rPr lang="en-US" b="1" dirty="0" err="1" smtClean="0"/>
              <a:t>quân</a:t>
            </a:r>
            <a:r>
              <a:rPr lang="en-US" b="1" dirty="0" smtClean="0"/>
              <a:t> </a:t>
            </a:r>
            <a:r>
              <a:rPr lang="en-US" b="1" dirty="0" err="1" smtClean="0"/>
              <a:t>đầu</a:t>
            </a:r>
            <a:r>
              <a:rPr lang="en-US" b="1" dirty="0" smtClean="0"/>
              <a:t> </a:t>
            </a:r>
            <a:r>
              <a:rPr lang="en-US" b="1" dirty="0" err="1" smtClean="0"/>
              <a:t>người</a:t>
            </a:r>
            <a:r>
              <a:rPr lang="en-US" b="1" dirty="0" smtClean="0"/>
              <a:t> </a:t>
            </a:r>
            <a:r>
              <a:rPr lang="en-US" b="1" dirty="0" err="1" smtClean="0"/>
              <a:t>cao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 </a:t>
            </a:r>
            <a:r>
              <a:rPr lang="en-US" b="1" dirty="0" err="1" smtClean="0"/>
              <a:t>trí</a:t>
            </a:r>
            <a:r>
              <a:rPr lang="en-US" b="1" dirty="0" smtClean="0"/>
              <a:t> 10 </a:t>
            </a:r>
            <a:r>
              <a:rPr lang="en-US" b="1" dirty="0" err="1" smtClean="0"/>
              <a:t>nước</a:t>
            </a:r>
            <a:r>
              <a:rPr lang="en-US" b="1" dirty="0" smtClean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thu</a:t>
            </a:r>
            <a:r>
              <a:rPr lang="en-US" b="1" dirty="0"/>
              <a:t> </a:t>
            </a:r>
            <a:r>
              <a:rPr lang="en-US" b="1" dirty="0" err="1"/>
              <a:t>nhập</a:t>
            </a:r>
            <a:r>
              <a:rPr lang="en-US" b="1" dirty="0"/>
              <a:t> </a:t>
            </a:r>
            <a:r>
              <a:rPr lang="en-US" b="1" dirty="0" err="1"/>
              <a:t>bình</a:t>
            </a:r>
            <a:r>
              <a:rPr lang="en-US" b="1" dirty="0"/>
              <a:t> </a:t>
            </a:r>
            <a:r>
              <a:rPr lang="en-US" b="1" dirty="0" err="1"/>
              <a:t>quân</a:t>
            </a:r>
            <a:r>
              <a:rPr lang="en-US" b="1" dirty="0"/>
              <a:t> </a:t>
            </a:r>
            <a:r>
              <a:rPr lang="en-US" b="1" dirty="0" err="1"/>
              <a:t>đầu</a:t>
            </a:r>
            <a:r>
              <a:rPr lang="en-US" b="1" dirty="0"/>
              <a:t> </a:t>
            </a:r>
            <a:r>
              <a:rPr lang="en-US" b="1" dirty="0" err="1"/>
              <a:t>người</a:t>
            </a:r>
            <a:r>
              <a:rPr lang="en-US" b="1" dirty="0"/>
              <a:t> </a:t>
            </a:r>
            <a:r>
              <a:rPr lang="en-US" b="1" dirty="0" err="1" smtClean="0"/>
              <a:t>thấp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nước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thu</a:t>
            </a:r>
            <a:r>
              <a:rPr lang="en-US" b="1" dirty="0" smtClean="0"/>
              <a:t> </a:t>
            </a:r>
            <a:r>
              <a:rPr lang="en-US" b="1" dirty="0" err="1" smtClean="0"/>
              <a:t>nhập</a:t>
            </a:r>
            <a:r>
              <a:rPr lang="en-US" b="1" dirty="0" smtClean="0"/>
              <a:t> </a:t>
            </a:r>
            <a:r>
              <a:rPr lang="en-US" b="1" dirty="0" err="1" smtClean="0"/>
              <a:t>bình</a:t>
            </a:r>
            <a:r>
              <a:rPr lang="en-US" b="1" dirty="0" smtClean="0"/>
              <a:t> </a:t>
            </a:r>
            <a:r>
              <a:rPr lang="en-US" b="1" dirty="0" err="1" smtClean="0"/>
              <a:t>quân</a:t>
            </a:r>
            <a:r>
              <a:rPr lang="en-US" b="1" dirty="0" smtClean="0"/>
              <a:t> </a:t>
            </a:r>
            <a:r>
              <a:rPr lang="en-US" b="1" dirty="0" err="1" smtClean="0"/>
              <a:t>đầu</a:t>
            </a:r>
            <a:r>
              <a:rPr lang="en-US" b="1" dirty="0" smtClean="0"/>
              <a:t> </a:t>
            </a:r>
            <a:r>
              <a:rPr lang="en-US" b="1" dirty="0" err="1" smtClean="0"/>
              <a:t>người</a:t>
            </a:r>
            <a:r>
              <a:rPr lang="en-US" b="1" dirty="0" smtClean="0"/>
              <a:t> </a:t>
            </a:r>
            <a:r>
              <a:rPr lang="en-US" b="1" dirty="0" err="1" smtClean="0"/>
              <a:t>trên</a:t>
            </a:r>
            <a:r>
              <a:rPr lang="en-US" b="1" dirty="0" smtClean="0"/>
              <a:t> 20000 USD.</a:t>
            </a:r>
          </a:p>
          <a:p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nước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thu</a:t>
            </a:r>
            <a:r>
              <a:rPr lang="en-US" b="1" dirty="0" smtClean="0"/>
              <a:t> </a:t>
            </a:r>
            <a:r>
              <a:rPr lang="en-US" b="1" dirty="0" err="1" smtClean="0"/>
              <a:t>nhập</a:t>
            </a:r>
            <a:r>
              <a:rPr lang="en-US" b="1" dirty="0" smtClean="0"/>
              <a:t> </a:t>
            </a:r>
            <a:r>
              <a:rPr lang="en-US" b="1" dirty="0" err="1" smtClean="0"/>
              <a:t>bình</a:t>
            </a:r>
            <a:r>
              <a:rPr lang="en-US" b="1" dirty="0" smtClean="0"/>
              <a:t> </a:t>
            </a:r>
            <a:r>
              <a:rPr lang="en-US" b="1" dirty="0" err="1" smtClean="0"/>
              <a:t>quân</a:t>
            </a:r>
            <a:r>
              <a:rPr lang="en-US" b="1" dirty="0" smtClean="0"/>
              <a:t> </a:t>
            </a:r>
            <a:r>
              <a:rPr lang="en-US" b="1" dirty="0" err="1" smtClean="0"/>
              <a:t>đầu</a:t>
            </a:r>
            <a:r>
              <a:rPr lang="en-US" b="1" dirty="0" smtClean="0"/>
              <a:t> </a:t>
            </a:r>
            <a:r>
              <a:rPr lang="en-US" b="1" dirty="0" err="1" smtClean="0"/>
              <a:t>người</a:t>
            </a:r>
            <a:r>
              <a:rPr lang="en-US" b="1" dirty="0" smtClean="0"/>
              <a:t> </a:t>
            </a:r>
            <a:r>
              <a:rPr lang="en-US" b="1" dirty="0" err="1" smtClean="0"/>
              <a:t>dưới</a:t>
            </a:r>
            <a:r>
              <a:rPr lang="en-US" b="1" dirty="0" smtClean="0"/>
              <a:t> 20000 USD.</a:t>
            </a:r>
          </a:p>
        </p:txBody>
      </p:sp>
    </p:spTree>
    <p:extLst>
      <p:ext uri="{BB962C8B-B14F-4D97-AF65-F5344CB8AC3E}">
        <p14:creationId xmlns:p14="http://schemas.microsoft.com/office/powerpoint/2010/main" val="2541165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26. THIÊN NHIÊN CHÂU PHI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CHÂU PHI – ĐỊA LÍ TỰ NHIÊN </a:t>
            </a:r>
            <a:r>
              <a:rPr lang="en-US" b="1" dirty="0" err="1" smtClean="0"/>
              <a:t>trang</a:t>
            </a:r>
            <a:r>
              <a:rPr lang="en-US" b="1" dirty="0" smtClean="0"/>
              <a:t> 10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</a:t>
            </a:r>
          </a:p>
          <a:p>
            <a:r>
              <a:rPr lang="en-US" b="1" dirty="0" smtClean="0"/>
              <a:t>Cho </a:t>
            </a:r>
            <a:r>
              <a:rPr lang="en-US" b="1" dirty="0" err="1" smtClean="0"/>
              <a:t>biết</a:t>
            </a:r>
            <a:r>
              <a:rPr lang="en-US" b="1" dirty="0" smtClean="0"/>
              <a:t> </a:t>
            </a:r>
            <a:r>
              <a:rPr lang="en-US" b="1" dirty="0" err="1" smtClean="0"/>
              <a:t>châu</a:t>
            </a:r>
            <a:r>
              <a:rPr lang="en-US" b="1" dirty="0" smtClean="0"/>
              <a:t> Phi </a:t>
            </a:r>
            <a:r>
              <a:rPr lang="en-US" b="1" dirty="0" err="1" smtClean="0"/>
              <a:t>tiếp</a:t>
            </a:r>
            <a:r>
              <a:rPr lang="en-US" b="1" dirty="0" smtClean="0"/>
              <a:t> </a:t>
            </a:r>
            <a:r>
              <a:rPr lang="en-US" b="1" dirty="0" err="1" smtClean="0"/>
              <a:t>giáp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biển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đại</a:t>
            </a:r>
            <a:r>
              <a:rPr lang="en-US" b="1" dirty="0" smtClean="0"/>
              <a:t> </a:t>
            </a:r>
            <a:r>
              <a:rPr lang="en-US" b="1" dirty="0" err="1" smtClean="0"/>
              <a:t>dương</a:t>
            </a:r>
            <a:r>
              <a:rPr lang="en-US" b="1" dirty="0" smtClean="0"/>
              <a:t> </a:t>
            </a:r>
            <a:r>
              <a:rPr lang="en-US" b="1" dirty="0" err="1" smtClean="0"/>
              <a:t>nào</a:t>
            </a:r>
            <a:r>
              <a:rPr lang="en-US" b="1" dirty="0" smtClean="0"/>
              <a:t>?</a:t>
            </a:r>
          </a:p>
          <a:p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Xích</a:t>
            </a:r>
            <a:r>
              <a:rPr lang="en-US" b="1" dirty="0" smtClean="0"/>
              <a:t> </a:t>
            </a:r>
            <a:r>
              <a:rPr lang="en-US" b="1" dirty="0" err="1" smtClean="0"/>
              <a:t>đạo</a:t>
            </a:r>
            <a:r>
              <a:rPr lang="en-US" b="1" dirty="0" smtClean="0"/>
              <a:t> </a:t>
            </a:r>
            <a:r>
              <a:rPr lang="en-US" b="1" dirty="0" err="1" smtClean="0"/>
              <a:t>đi</a:t>
            </a:r>
            <a:r>
              <a:rPr lang="en-US" b="1" dirty="0" smtClean="0"/>
              <a:t> qua </a:t>
            </a: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nào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châu</a:t>
            </a:r>
            <a:r>
              <a:rPr lang="en-US" b="1" dirty="0" smtClean="0"/>
              <a:t> </a:t>
            </a:r>
            <a:r>
              <a:rPr lang="en-US" b="1" dirty="0" err="1" smtClean="0"/>
              <a:t>lục</a:t>
            </a:r>
            <a:r>
              <a:rPr lang="en-US" b="1" dirty="0" smtClean="0"/>
              <a:t>?</a:t>
            </a:r>
          </a:p>
          <a:p>
            <a:r>
              <a:rPr lang="en-US" b="1" dirty="0" err="1" smtClean="0"/>
              <a:t>Lãnh</a:t>
            </a:r>
            <a:r>
              <a:rPr lang="en-US" b="1" dirty="0" smtClean="0"/>
              <a:t> </a:t>
            </a:r>
            <a:r>
              <a:rPr lang="en-US" b="1" dirty="0" err="1" smtClean="0"/>
              <a:t>thổ</a:t>
            </a:r>
            <a:r>
              <a:rPr lang="en-US" b="1" dirty="0" smtClean="0"/>
              <a:t> </a:t>
            </a:r>
            <a:r>
              <a:rPr lang="en-US" b="1" dirty="0" err="1" smtClean="0"/>
              <a:t>châu</a:t>
            </a:r>
            <a:r>
              <a:rPr lang="en-US" b="1" dirty="0" smtClean="0"/>
              <a:t> Phi </a:t>
            </a:r>
            <a:r>
              <a:rPr lang="en-US" b="1" dirty="0" err="1" smtClean="0"/>
              <a:t>chủ</a:t>
            </a:r>
            <a:r>
              <a:rPr lang="en-US" b="1" dirty="0" smtClean="0"/>
              <a:t> </a:t>
            </a:r>
            <a:r>
              <a:rPr lang="en-US" b="1" dirty="0" err="1" smtClean="0"/>
              <a:t>yếu</a:t>
            </a:r>
            <a:r>
              <a:rPr lang="en-US" b="1" dirty="0" smtClean="0"/>
              <a:t> </a:t>
            </a:r>
            <a:r>
              <a:rPr lang="en-US" b="1" dirty="0" err="1" smtClean="0"/>
              <a:t>thuộc</a:t>
            </a:r>
            <a:r>
              <a:rPr lang="en-US" b="1" dirty="0" smtClean="0"/>
              <a:t> </a:t>
            </a:r>
            <a:r>
              <a:rPr lang="en-US" b="1" dirty="0" err="1" smtClean="0"/>
              <a:t>môi</a:t>
            </a:r>
            <a:r>
              <a:rPr lang="en-US" b="1" dirty="0" smtClean="0"/>
              <a:t> </a:t>
            </a:r>
            <a:r>
              <a:rPr lang="en-US" b="1" dirty="0" err="1" smtClean="0"/>
              <a:t>trường</a:t>
            </a:r>
            <a:r>
              <a:rPr lang="en-US" b="1" dirty="0" smtClean="0"/>
              <a:t> </a:t>
            </a:r>
            <a:r>
              <a:rPr lang="en-US" b="1" dirty="0" err="1" smtClean="0"/>
              <a:t>nào</a:t>
            </a:r>
            <a:r>
              <a:rPr lang="en-US" b="1" dirty="0" smtClean="0"/>
              <a:t>?</a:t>
            </a:r>
          </a:p>
          <a:p>
            <a:r>
              <a:rPr lang="en-US" b="1" dirty="0" err="1" smtClean="0"/>
              <a:t>Nêu</a:t>
            </a:r>
            <a:r>
              <a:rPr lang="en-US" b="1" dirty="0" smtClean="0"/>
              <a:t> </a:t>
            </a:r>
            <a:r>
              <a:rPr lang="en-US" b="1" dirty="0" err="1" smtClean="0"/>
              <a:t>tên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dòng</a:t>
            </a:r>
            <a:r>
              <a:rPr lang="en-US" b="1" dirty="0" smtClean="0"/>
              <a:t> </a:t>
            </a:r>
            <a:r>
              <a:rPr lang="en-US" b="1" dirty="0" err="1" smtClean="0"/>
              <a:t>biển</a:t>
            </a:r>
            <a:r>
              <a:rPr lang="en-US" b="1" dirty="0" smtClean="0"/>
              <a:t> </a:t>
            </a:r>
            <a:r>
              <a:rPr lang="en-US" b="1" dirty="0" err="1" smtClean="0"/>
              <a:t>nóng</a:t>
            </a:r>
            <a:r>
              <a:rPr lang="en-US" b="1" dirty="0" smtClean="0"/>
              <a:t>,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dòng</a:t>
            </a:r>
            <a:r>
              <a:rPr lang="en-US" b="1" dirty="0" smtClean="0"/>
              <a:t> </a:t>
            </a:r>
            <a:r>
              <a:rPr lang="en-US" b="1" dirty="0" err="1" smtClean="0"/>
              <a:t>biển</a:t>
            </a:r>
            <a:r>
              <a:rPr lang="en-US" b="1" dirty="0" smtClean="0"/>
              <a:t> </a:t>
            </a:r>
            <a:r>
              <a:rPr lang="en-US" b="1" dirty="0" err="1" smtClean="0"/>
              <a:t>lạnh</a:t>
            </a:r>
            <a:r>
              <a:rPr lang="en-US" b="1" dirty="0" smtClean="0"/>
              <a:t> </a:t>
            </a:r>
            <a:r>
              <a:rPr lang="en-US" b="1" dirty="0" err="1" smtClean="0"/>
              <a:t>chảy</a:t>
            </a:r>
            <a:r>
              <a:rPr lang="en-US" b="1" dirty="0" smtClean="0"/>
              <a:t> </a:t>
            </a:r>
            <a:r>
              <a:rPr lang="en-US" b="1" dirty="0" err="1" smtClean="0"/>
              <a:t>ven</a:t>
            </a:r>
            <a:r>
              <a:rPr lang="en-US" b="1" dirty="0" smtClean="0"/>
              <a:t> </a:t>
            </a:r>
            <a:r>
              <a:rPr lang="en-US" b="1" dirty="0" err="1" smtClean="0"/>
              <a:t>bờ</a:t>
            </a:r>
            <a:r>
              <a:rPr lang="en-US" b="1" dirty="0" smtClean="0"/>
              <a:t> </a:t>
            </a:r>
            <a:r>
              <a:rPr lang="en-US" b="1" dirty="0" err="1" smtClean="0"/>
              <a:t>biển</a:t>
            </a:r>
            <a:r>
              <a:rPr lang="en-US" b="1" dirty="0" smtClean="0"/>
              <a:t> </a:t>
            </a:r>
            <a:r>
              <a:rPr lang="en-US" b="1" dirty="0" err="1" smtClean="0"/>
              <a:t>châu</a:t>
            </a:r>
            <a:r>
              <a:rPr lang="en-US" b="1" dirty="0" smtClean="0"/>
              <a:t> Phi.</a:t>
            </a:r>
          </a:p>
          <a:p>
            <a:r>
              <a:rPr lang="en-US" b="1" dirty="0" smtClean="0"/>
              <a:t>Cho </a:t>
            </a:r>
            <a:r>
              <a:rPr lang="en-US" b="1" dirty="0" err="1" smtClean="0"/>
              <a:t>biết</a:t>
            </a:r>
            <a:r>
              <a:rPr lang="en-US" b="1" dirty="0" smtClean="0"/>
              <a:t> ý </a:t>
            </a:r>
            <a:r>
              <a:rPr lang="en-US" b="1" dirty="0" err="1" smtClean="0"/>
              <a:t>nghĩa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kênh</a:t>
            </a:r>
            <a:r>
              <a:rPr lang="en-US" b="1" dirty="0" smtClean="0"/>
              <a:t> </a:t>
            </a:r>
            <a:r>
              <a:rPr lang="en-US" b="1" dirty="0" err="1" smtClean="0"/>
              <a:t>đào</a:t>
            </a:r>
            <a:r>
              <a:rPr lang="en-US" b="1" dirty="0" smtClean="0"/>
              <a:t> </a:t>
            </a:r>
            <a:r>
              <a:rPr lang="en-US" b="1" dirty="0" err="1" smtClean="0"/>
              <a:t>Xuy</a:t>
            </a:r>
            <a:r>
              <a:rPr lang="en-US" b="1" dirty="0" smtClean="0"/>
              <a:t>-ê </a:t>
            </a:r>
            <a:r>
              <a:rPr lang="en-US" b="1" dirty="0" err="1" smtClean="0"/>
              <a:t>đối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giao</a:t>
            </a:r>
            <a:r>
              <a:rPr lang="en-US" b="1" dirty="0" smtClean="0"/>
              <a:t> </a:t>
            </a:r>
            <a:r>
              <a:rPr lang="en-US" b="1" dirty="0" err="1" smtClean="0"/>
              <a:t>thông</a:t>
            </a:r>
            <a:r>
              <a:rPr lang="en-US" b="1" dirty="0" smtClean="0"/>
              <a:t> </a:t>
            </a:r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biển</a:t>
            </a:r>
            <a:r>
              <a:rPr lang="en-US" b="1" dirty="0" smtClean="0"/>
              <a:t> </a:t>
            </a:r>
            <a:r>
              <a:rPr lang="en-US" b="1" dirty="0" err="1" smtClean="0"/>
              <a:t>trên</a:t>
            </a:r>
            <a:r>
              <a:rPr lang="en-US" b="1" dirty="0" smtClean="0"/>
              <a:t> </a:t>
            </a:r>
            <a:r>
              <a:rPr lang="en-US" b="1" dirty="0" err="1" smtClean="0"/>
              <a:t>thế</a:t>
            </a:r>
            <a:r>
              <a:rPr lang="en-US" b="1" dirty="0" smtClean="0"/>
              <a:t> </a:t>
            </a:r>
            <a:r>
              <a:rPr lang="en-US" b="1" dirty="0" err="1" smtClean="0"/>
              <a:t>giới</a:t>
            </a:r>
            <a:r>
              <a:rPr lang="en-US" b="1" dirty="0"/>
              <a:t>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070947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26. THIÊN NHIÊN CHÂU PHI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CHÂU PHI – ĐỊA LÍ TỰ NHIÊN </a:t>
            </a:r>
            <a:r>
              <a:rPr lang="en-US" b="1" dirty="0" err="1" smtClean="0"/>
              <a:t>trang</a:t>
            </a:r>
            <a:r>
              <a:rPr lang="en-US" b="1" dirty="0" smtClean="0"/>
              <a:t> 10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</a:t>
            </a:r>
          </a:p>
          <a:p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bồn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sơn</a:t>
            </a:r>
            <a:r>
              <a:rPr lang="en-US" b="1" dirty="0" smtClean="0"/>
              <a:t> </a:t>
            </a:r>
            <a:r>
              <a:rPr lang="en-US" b="1" dirty="0" err="1" smtClean="0"/>
              <a:t>nguyên</a:t>
            </a:r>
            <a:r>
              <a:rPr lang="en-US" b="1" dirty="0" smtClean="0"/>
              <a:t>,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hồ</a:t>
            </a:r>
            <a:r>
              <a:rPr lang="en-US" b="1" dirty="0" smtClean="0"/>
              <a:t>,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dãy</a:t>
            </a:r>
            <a:r>
              <a:rPr lang="en-US" b="1" dirty="0" smtClean="0"/>
              <a:t> </a:t>
            </a:r>
            <a:r>
              <a:rPr lang="en-US" b="1" dirty="0" err="1" smtClean="0"/>
              <a:t>núi</a:t>
            </a:r>
            <a:r>
              <a:rPr lang="en-US" b="1" dirty="0" smtClean="0"/>
              <a:t> </a:t>
            </a:r>
            <a:r>
              <a:rPr lang="en-US" b="1" dirty="0" err="1" smtClean="0"/>
              <a:t>chính</a:t>
            </a:r>
            <a:r>
              <a:rPr lang="en-US" b="1" dirty="0" smtClean="0"/>
              <a:t> 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châu</a:t>
            </a:r>
            <a:r>
              <a:rPr lang="en-US" b="1" dirty="0" smtClean="0"/>
              <a:t> Phi.</a:t>
            </a:r>
          </a:p>
          <a:p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hướng</a:t>
            </a:r>
            <a:r>
              <a:rPr lang="en-US" b="1" dirty="0" smtClean="0"/>
              <a:t> </a:t>
            </a:r>
            <a:r>
              <a:rPr lang="en-US" b="1" dirty="0" err="1" smtClean="0"/>
              <a:t>nghiêng</a:t>
            </a:r>
            <a:r>
              <a:rPr lang="en-US" b="1" dirty="0" smtClean="0"/>
              <a:t> </a:t>
            </a:r>
            <a:r>
              <a:rPr lang="en-US" b="1" dirty="0" err="1" smtClean="0"/>
              <a:t>chính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châu</a:t>
            </a:r>
            <a:r>
              <a:rPr lang="en-US" b="1" dirty="0" smtClean="0"/>
              <a:t> Phi.</a:t>
            </a:r>
          </a:p>
          <a:p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hồ</a:t>
            </a:r>
            <a:r>
              <a:rPr lang="en-US" b="1" dirty="0" smtClean="0"/>
              <a:t> </a:t>
            </a:r>
            <a:r>
              <a:rPr lang="en-US" b="1" dirty="0" err="1" smtClean="0"/>
              <a:t>Vich</a:t>
            </a:r>
            <a:r>
              <a:rPr lang="en-US" b="1" dirty="0" smtClean="0"/>
              <a:t>-to-</a:t>
            </a:r>
            <a:r>
              <a:rPr lang="en-US" b="1" dirty="0" err="1" smtClean="0"/>
              <a:t>ri</a:t>
            </a:r>
            <a:r>
              <a:rPr lang="en-US" b="1" dirty="0" smtClean="0"/>
              <a:t>-a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dòng</a:t>
            </a:r>
            <a:r>
              <a:rPr lang="en-US" b="1" dirty="0" smtClean="0"/>
              <a:t> </a:t>
            </a:r>
            <a:r>
              <a:rPr lang="en-US" b="1" dirty="0" err="1" smtClean="0"/>
              <a:t>chảy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sông</a:t>
            </a:r>
            <a:r>
              <a:rPr lang="en-US" b="1" dirty="0" smtClean="0"/>
              <a:t> Nin, </a:t>
            </a:r>
            <a:r>
              <a:rPr lang="en-US" b="1" dirty="0" err="1" smtClean="0"/>
              <a:t>sông</a:t>
            </a:r>
            <a:r>
              <a:rPr lang="en-US" b="1" dirty="0" smtClean="0"/>
              <a:t> Ni-</a:t>
            </a:r>
            <a:r>
              <a:rPr lang="en-US" b="1" dirty="0" err="1" smtClean="0"/>
              <a:t>gi</a:t>
            </a:r>
            <a:r>
              <a:rPr lang="en-US" b="1" dirty="0" smtClean="0"/>
              <a:t>-ê, </a:t>
            </a:r>
            <a:r>
              <a:rPr lang="en-US" b="1" dirty="0" err="1" smtClean="0"/>
              <a:t>sông</a:t>
            </a:r>
            <a:r>
              <a:rPr lang="en-US" b="1" dirty="0" smtClean="0"/>
              <a:t> </a:t>
            </a:r>
            <a:r>
              <a:rPr lang="en-US" b="1" dirty="0" err="1" smtClean="0"/>
              <a:t>Công-gô</a:t>
            </a:r>
            <a:r>
              <a:rPr lang="en-US" b="1" dirty="0" smtClean="0"/>
              <a:t>, </a:t>
            </a:r>
            <a:r>
              <a:rPr lang="en-US" b="1" dirty="0" err="1" smtClean="0"/>
              <a:t>sông</a:t>
            </a:r>
            <a:r>
              <a:rPr lang="en-US" b="1" dirty="0" smtClean="0"/>
              <a:t> </a:t>
            </a:r>
            <a:r>
              <a:rPr lang="en-US" b="1" dirty="0" err="1" smtClean="0"/>
              <a:t>Dăm</a:t>
            </a:r>
            <a:r>
              <a:rPr lang="en-US" b="1" dirty="0" smtClean="0"/>
              <a:t>-be-di.</a:t>
            </a:r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Nhận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xét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đặc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điểm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đường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bờ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biển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châu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Phi.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Đặc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điểm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đó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ảnh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hưởng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như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thế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nào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đến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khí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hậu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châu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Phi</a:t>
            </a:r>
          </a:p>
        </p:txBody>
      </p:sp>
    </p:spTree>
    <p:extLst>
      <p:ext uri="{BB962C8B-B14F-4D97-AF65-F5344CB8AC3E}">
        <p14:creationId xmlns:p14="http://schemas.microsoft.com/office/powerpoint/2010/main" val="829676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27. THIÊN NHIÊN CHÂU PHI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CHÂU PHI – ĐỊA LÍ TỰ NHIÊN </a:t>
            </a:r>
            <a:r>
              <a:rPr lang="en-US" b="1" dirty="0" err="1"/>
              <a:t>trang</a:t>
            </a:r>
            <a:r>
              <a:rPr lang="en-US" b="1" dirty="0"/>
              <a:t> 10 </a:t>
            </a:r>
            <a:r>
              <a:rPr lang="en-US" b="1" dirty="0" smtClean="0"/>
              <a:t> </a:t>
            </a:r>
            <a:r>
              <a:rPr lang="en-US" b="1" dirty="0" err="1" smtClean="0"/>
              <a:t>kết</a:t>
            </a:r>
            <a:r>
              <a:rPr lang="en-US" b="1" dirty="0" smtClean="0"/>
              <a:t> </a:t>
            </a:r>
            <a:r>
              <a:rPr lang="en-US" b="1" dirty="0" err="1" smtClean="0"/>
              <a:t>hợp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CHÂU PHI – PHÂN BỐ LƯỢNG  MƯA </a:t>
            </a:r>
            <a:r>
              <a:rPr lang="en-US" b="1" dirty="0" err="1" smtClean="0"/>
              <a:t>trang</a:t>
            </a:r>
            <a:r>
              <a:rPr lang="en-US" b="1" dirty="0" smtClean="0"/>
              <a:t> 11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</a:t>
            </a:r>
          </a:p>
          <a:p>
            <a:r>
              <a:rPr lang="en-US" b="1" dirty="0" err="1" smtClean="0"/>
              <a:t>Giải</a:t>
            </a:r>
            <a:r>
              <a:rPr lang="en-US" b="1" dirty="0" smtClean="0"/>
              <a:t> </a:t>
            </a:r>
            <a:r>
              <a:rPr lang="en-US" b="1" dirty="0" err="1" smtClean="0"/>
              <a:t>thích</a:t>
            </a:r>
            <a:r>
              <a:rPr lang="en-US" b="1" dirty="0" smtClean="0"/>
              <a:t> </a:t>
            </a:r>
            <a:r>
              <a:rPr lang="en-US" b="1" dirty="0" err="1" smtClean="0"/>
              <a:t>vì</a:t>
            </a:r>
            <a:r>
              <a:rPr lang="en-US" b="1" dirty="0" smtClean="0"/>
              <a:t> </a:t>
            </a:r>
            <a:r>
              <a:rPr lang="en-US" b="1" dirty="0" err="1" smtClean="0"/>
              <a:t>sao</a:t>
            </a:r>
            <a:r>
              <a:rPr lang="en-US" b="1" dirty="0" smtClean="0"/>
              <a:t> </a:t>
            </a:r>
            <a:r>
              <a:rPr lang="en-US" b="1" dirty="0" err="1" smtClean="0"/>
              <a:t>châu</a:t>
            </a:r>
            <a:r>
              <a:rPr lang="en-US" b="1" dirty="0" smtClean="0"/>
              <a:t> Phi </a:t>
            </a:r>
            <a:r>
              <a:rPr lang="en-US" b="1" dirty="0" err="1" smtClean="0"/>
              <a:t>là</a:t>
            </a:r>
            <a:r>
              <a:rPr lang="en-US" b="1" dirty="0" smtClean="0"/>
              <a:t> </a:t>
            </a:r>
            <a:r>
              <a:rPr lang="en-US" b="1" dirty="0" err="1" smtClean="0"/>
              <a:t>lục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nóng</a:t>
            </a:r>
            <a:r>
              <a:rPr lang="en-US" b="1" dirty="0"/>
              <a:t>.</a:t>
            </a:r>
            <a:endParaRPr lang="en-US" b="1" dirty="0" smtClean="0"/>
          </a:p>
          <a:p>
            <a:r>
              <a:rPr lang="en-US" b="1" dirty="0" err="1" smtClean="0"/>
              <a:t>Giải</a:t>
            </a:r>
            <a:r>
              <a:rPr lang="en-US" b="1" dirty="0" smtClean="0"/>
              <a:t> </a:t>
            </a:r>
            <a:r>
              <a:rPr lang="en-US" b="1" dirty="0" err="1" smtClean="0"/>
              <a:t>thích</a:t>
            </a:r>
            <a:r>
              <a:rPr lang="en-US" b="1" dirty="0" smtClean="0"/>
              <a:t> </a:t>
            </a:r>
            <a:r>
              <a:rPr lang="en-US" b="1" dirty="0" err="1" smtClean="0"/>
              <a:t>vì</a:t>
            </a:r>
            <a:r>
              <a:rPr lang="en-US" b="1" dirty="0" smtClean="0"/>
              <a:t> </a:t>
            </a:r>
            <a:r>
              <a:rPr lang="en-US" b="1" dirty="0" err="1" smtClean="0"/>
              <a:t>sao</a:t>
            </a:r>
            <a:r>
              <a:rPr lang="en-US" b="1" dirty="0" smtClean="0"/>
              <a:t> </a:t>
            </a:r>
            <a:r>
              <a:rPr lang="en-US" b="1" dirty="0" err="1" smtClean="0"/>
              <a:t>khí</a:t>
            </a:r>
            <a:r>
              <a:rPr lang="en-US" b="1" dirty="0" smtClean="0"/>
              <a:t> </a:t>
            </a:r>
            <a:r>
              <a:rPr lang="en-US" b="1" dirty="0" err="1" smtClean="0"/>
              <a:t>hậu</a:t>
            </a:r>
            <a:r>
              <a:rPr lang="en-US" b="1" dirty="0" smtClean="0"/>
              <a:t> </a:t>
            </a:r>
            <a:r>
              <a:rPr lang="en-US" b="1" dirty="0" err="1" smtClean="0"/>
              <a:t>châu</a:t>
            </a:r>
            <a:r>
              <a:rPr lang="en-US" b="1" dirty="0" smtClean="0"/>
              <a:t> Phi </a:t>
            </a:r>
            <a:r>
              <a:rPr lang="en-US" b="1" dirty="0" err="1" smtClean="0"/>
              <a:t>khô</a:t>
            </a:r>
            <a:r>
              <a:rPr lang="en-US" b="1" dirty="0" smtClean="0"/>
              <a:t>,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thành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hoang</a:t>
            </a:r>
            <a:r>
              <a:rPr lang="en-US" b="1" dirty="0" smtClean="0"/>
              <a:t> </a:t>
            </a:r>
            <a:r>
              <a:rPr lang="en-US" b="1" dirty="0" err="1" smtClean="0"/>
              <a:t>mạc</a:t>
            </a:r>
            <a:r>
              <a:rPr lang="en-US" b="1" dirty="0" smtClean="0"/>
              <a:t> </a:t>
            </a:r>
            <a:r>
              <a:rPr lang="en-US" b="1" dirty="0" err="1" smtClean="0"/>
              <a:t>lớn</a:t>
            </a:r>
            <a:r>
              <a:rPr lang="en-US" b="1" dirty="0" smtClean="0"/>
              <a:t>.</a:t>
            </a:r>
          </a:p>
          <a:p>
            <a:endParaRPr lang="en-US" b="1" dirty="0" err="1" smtClean="0"/>
          </a:p>
        </p:txBody>
      </p:sp>
    </p:spTree>
    <p:extLst>
      <p:ext uri="{BB962C8B-B14F-4D97-AF65-F5344CB8AC3E}">
        <p14:creationId xmlns:p14="http://schemas.microsoft.com/office/powerpoint/2010/main" val="3890294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27. THIÊN NHIÊN CHÂU PHI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smtClean="0"/>
              <a:t>CHÂU PHI – PHÂN BỐ LƯỢNG  MƯA </a:t>
            </a:r>
            <a:r>
              <a:rPr lang="en-US" b="1" dirty="0" err="1" smtClean="0"/>
              <a:t>trang</a:t>
            </a:r>
            <a:r>
              <a:rPr lang="en-US" b="1" dirty="0" smtClean="0"/>
              <a:t> 11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</a:t>
            </a:r>
          </a:p>
          <a:p>
            <a:r>
              <a:rPr lang="en-US" b="1" dirty="0" smtClean="0"/>
              <a:t>Cho </a:t>
            </a:r>
            <a:r>
              <a:rPr lang="en-US" b="1" dirty="0" err="1" smtClean="0"/>
              <a:t>biết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dòng</a:t>
            </a:r>
            <a:r>
              <a:rPr lang="en-US" b="1" dirty="0" smtClean="0"/>
              <a:t> </a:t>
            </a:r>
            <a:r>
              <a:rPr lang="en-US" b="1" dirty="0" err="1" smtClean="0"/>
              <a:t>biển</a:t>
            </a:r>
            <a:r>
              <a:rPr lang="en-US" b="1" dirty="0" smtClean="0"/>
              <a:t> </a:t>
            </a:r>
            <a:r>
              <a:rPr lang="en-US" b="1" dirty="0" err="1" smtClean="0"/>
              <a:t>nóng</a:t>
            </a:r>
            <a:r>
              <a:rPr lang="en-US" b="1" dirty="0" smtClean="0"/>
              <a:t>, </a:t>
            </a:r>
            <a:r>
              <a:rPr lang="en-US" b="1" dirty="0" err="1" smtClean="0"/>
              <a:t>lạnh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ảnh</a:t>
            </a:r>
            <a:r>
              <a:rPr lang="en-US" b="1" dirty="0" smtClean="0"/>
              <a:t> </a:t>
            </a:r>
            <a:r>
              <a:rPr lang="en-US" b="1" dirty="0" err="1" smtClean="0"/>
              <a:t>hưởng</a:t>
            </a:r>
            <a:r>
              <a:rPr lang="en-US" b="1" dirty="0" smtClean="0"/>
              <a:t> </a:t>
            </a:r>
            <a:r>
              <a:rPr lang="en-US" b="1" dirty="0" err="1" smtClean="0"/>
              <a:t>tới</a:t>
            </a:r>
            <a:r>
              <a:rPr lang="en-US" b="1" dirty="0" smtClean="0"/>
              <a:t> </a:t>
            </a:r>
            <a:r>
              <a:rPr lang="en-US" b="1" dirty="0" err="1" smtClean="0"/>
              <a:t>lượng</a:t>
            </a:r>
            <a:r>
              <a:rPr lang="en-US" b="1" dirty="0" smtClean="0"/>
              <a:t> </a:t>
            </a:r>
            <a:r>
              <a:rPr lang="en-US" b="1" dirty="0" err="1" smtClean="0"/>
              <a:t>mưa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vùng</a:t>
            </a:r>
            <a:r>
              <a:rPr lang="en-US" b="1" dirty="0" smtClean="0"/>
              <a:t> </a:t>
            </a:r>
            <a:r>
              <a:rPr lang="en-US" b="1" dirty="0" err="1" smtClean="0"/>
              <a:t>ven</a:t>
            </a:r>
            <a:r>
              <a:rPr lang="en-US" b="1" dirty="0" smtClean="0"/>
              <a:t> </a:t>
            </a:r>
            <a:r>
              <a:rPr lang="en-US" b="1" dirty="0" err="1" smtClean="0"/>
              <a:t>biển</a:t>
            </a:r>
            <a:r>
              <a:rPr lang="en-US" b="1" dirty="0" smtClean="0"/>
              <a:t> </a:t>
            </a:r>
            <a:r>
              <a:rPr lang="en-US" b="1" dirty="0" err="1" smtClean="0"/>
              <a:t>châu</a:t>
            </a:r>
            <a:r>
              <a:rPr lang="en-US" b="1" dirty="0" smtClean="0"/>
              <a:t> Phi </a:t>
            </a:r>
            <a:r>
              <a:rPr lang="en-US" b="1" dirty="0" err="1" smtClean="0"/>
              <a:t>như</a:t>
            </a:r>
            <a:r>
              <a:rPr lang="en-US" b="1" dirty="0" smtClean="0"/>
              <a:t> </a:t>
            </a:r>
            <a:r>
              <a:rPr lang="en-US" b="1" dirty="0" err="1" smtClean="0"/>
              <a:t>thế</a:t>
            </a:r>
            <a:r>
              <a:rPr lang="en-US" b="1" dirty="0" smtClean="0"/>
              <a:t> </a:t>
            </a:r>
            <a:r>
              <a:rPr lang="en-US" b="1" dirty="0" err="1" smtClean="0"/>
              <a:t>nào</a:t>
            </a:r>
            <a:r>
              <a:rPr lang="en-US" b="1" dirty="0"/>
              <a:t>.</a:t>
            </a:r>
            <a:endParaRPr lang="en-US" b="1" dirty="0" smtClean="0"/>
          </a:p>
          <a:p>
            <a:endParaRPr lang="en-US" b="1" dirty="0" err="1" smtClean="0"/>
          </a:p>
        </p:txBody>
      </p:sp>
    </p:spTree>
    <p:extLst>
      <p:ext uri="{BB962C8B-B14F-4D97-AF65-F5344CB8AC3E}">
        <p14:creationId xmlns:p14="http://schemas.microsoft.com/office/powerpoint/2010/main" val="2685537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27. THIÊN NHIÊN CHÂU PHI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smtClean="0"/>
              <a:t>CHÂU PHI – CÁC MÔI TRƯỜNG ĐỊA LÍ </a:t>
            </a:r>
            <a:r>
              <a:rPr lang="en-US" b="1" dirty="0" err="1" smtClean="0"/>
              <a:t>trang</a:t>
            </a:r>
            <a:r>
              <a:rPr lang="en-US" b="1" dirty="0" smtClean="0"/>
              <a:t> 11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</a:t>
            </a:r>
          </a:p>
          <a:p>
            <a:r>
              <a:rPr lang="en-US" b="1" dirty="0" err="1" smtClean="0"/>
              <a:t>Nhận</a:t>
            </a:r>
            <a:r>
              <a:rPr lang="en-US" b="1" dirty="0" smtClean="0"/>
              <a:t> </a:t>
            </a:r>
            <a:r>
              <a:rPr lang="en-US" b="1" dirty="0" err="1" smtClean="0"/>
              <a:t>xét</a:t>
            </a:r>
            <a:r>
              <a:rPr lang="en-US" b="1" dirty="0" smtClean="0"/>
              <a:t> </a:t>
            </a:r>
            <a:r>
              <a:rPr lang="en-US" b="1" dirty="0" err="1" smtClean="0"/>
              <a:t>về</a:t>
            </a:r>
            <a:r>
              <a:rPr lang="en-US" b="1" dirty="0" smtClean="0"/>
              <a:t> </a:t>
            </a:r>
            <a:r>
              <a:rPr lang="en-US" b="1" dirty="0" err="1" smtClean="0"/>
              <a:t>sự</a:t>
            </a:r>
            <a:r>
              <a:rPr lang="en-US" b="1" dirty="0" smtClean="0"/>
              <a:t> </a:t>
            </a:r>
            <a:r>
              <a:rPr lang="en-US" b="1" dirty="0" err="1" smtClean="0"/>
              <a:t>phân</a:t>
            </a:r>
            <a:r>
              <a:rPr lang="en-US" b="1" dirty="0" smtClean="0"/>
              <a:t> </a:t>
            </a:r>
            <a:r>
              <a:rPr lang="en-US" b="1" dirty="0" err="1" smtClean="0"/>
              <a:t>bố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môi</a:t>
            </a:r>
            <a:r>
              <a:rPr lang="en-US" b="1" dirty="0" smtClean="0"/>
              <a:t> </a:t>
            </a:r>
            <a:r>
              <a:rPr lang="en-US" b="1" dirty="0" err="1" smtClean="0"/>
              <a:t>trường</a:t>
            </a:r>
            <a:r>
              <a:rPr lang="en-US" b="1" dirty="0" smtClean="0"/>
              <a:t> </a:t>
            </a:r>
            <a:r>
              <a:rPr lang="en-US" b="1" dirty="0" err="1" smtClean="0"/>
              <a:t>tự</a:t>
            </a:r>
            <a:r>
              <a:rPr lang="en-US" b="1" dirty="0" smtClean="0"/>
              <a:t> </a:t>
            </a:r>
            <a:r>
              <a:rPr lang="en-US" b="1" dirty="0" err="1" smtClean="0"/>
              <a:t>nhiên</a:t>
            </a:r>
            <a:r>
              <a:rPr lang="en-US" b="1" dirty="0" smtClean="0"/>
              <a:t> ở </a:t>
            </a:r>
            <a:r>
              <a:rPr lang="en-US" b="1" dirty="0" err="1" smtClean="0"/>
              <a:t>châu</a:t>
            </a:r>
            <a:r>
              <a:rPr lang="en-US" b="1" dirty="0" smtClean="0"/>
              <a:t> Phi.</a:t>
            </a:r>
          </a:p>
          <a:p>
            <a:r>
              <a:rPr lang="en-US" b="1" dirty="0" err="1" smtClean="0"/>
              <a:t>Giải</a:t>
            </a:r>
            <a:r>
              <a:rPr lang="en-US" b="1" dirty="0" smtClean="0"/>
              <a:t> </a:t>
            </a:r>
            <a:r>
              <a:rPr lang="en-US" b="1" dirty="0" err="1" smtClean="0"/>
              <a:t>thích</a:t>
            </a:r>
            <a:r>
              <a:rPr lang="en-US" b="1" dirty="0" smtClean="0"/>
              <a:t> </a:t>
            </a:r>
            <a:r>
              <a:rPr lang="en-US" b="1" dirty="0" err="1" smtClean="0"/>
              <a:t>vì</a:t>
            </a:r>
            <a:r>
              <a:rPr lang="en-US" b="1" dirty="0" smtClean="0"/>
              <a:t> </a:t>
            </a:r>
            <a:r>
              <a:rPr lang="en-US" b="1" dirty="0" err="1" smtClean="0"/>
              <a:t>sao</a:t>
            </a:r>
            <a:r>
              <a:rPr lang="en-US" b="1" dirty="0" smtClean="0"/>
              <a:t> </a:t>
            </a:r>
            <a:r>
              <a:rPr lang="en-US" b="1" dirty="0" err="1" smtClean="0"/>
              <a:t>lại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sự</a:t>
            </a:r>
            <a:r>
              <a:rPr lang="en-US" b="1" dirty="0" smtClean="0"/>
              <a:t> </a:t>
            </a:r>
            <a:r>
              <a:rPr lang="en-US" b="1" dirty="0" err="1" smtClean="0"/>
              <a:t>phân</a:t>
            </a:r>
            <a:r>
              <a:rPr lang="en-US" b="1" dirty="0" smtClean="0"/>
              <a:t> </a:t>
            </a:r>
            <a:r>
              <a:rPr lang="en-US" b="1" dirty="0" err="1" smtClean="0"/>
              <a:t>bố</a:t>
            </a:r>
            <a:r>
              <a:rPr lang="en-US" b="1" dirty="0" smtClean="0"/>
              <a:t> </a:t>
            </a:r>
            <a:r>
              <a:rPr lang="en-US" b="1" dirty="0" err="1" smtClean="0"/>
              <a:t>như</a:t>
            </a:r>
            <a:r>
              <a:rPr lang="en-US" b="1" dirty="0" smtClean="0"/>
              <a:t> </a:t>
            </a:r>
            <a:r>
              <a:rPr lang="en-US" b="1" dirty="0" err="1" smtClean="0"/>
              <a:t>vậy</a:t>
            </a:r>
            <a:r>
              <a:rPr lang="en-US" b="1" dirty="0"/>
              <a:t>?</a:t>
            </a:r>
            <a:endParaRPr lang="en-US" b="1" dirty="0" smtClean="0"/>
          </a:p>
          <a:p>
            <a:endParaRPr lang="en-US" b="1" dirty="0" err="1" smtClean="0"/>
          </a:p>
        </p:txBody>
      </p:sp>
    </p:spTree>
    <p:extLst>
      <p:ext uri="{BB962C8B-B14F-4D97-AF65-F5344CB8AC3E}">
        <p14:creationId xmlns:p14="http://schemas.microsoft.com/office/powerpoint/2010/main" val="2452274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27. THIÊN NHIÊN CHÂU PHI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CHÂU PHI – </a:t>
            </a:r>
            <a:r>
              <a:rPr lang="en-US" b="1" dirty="0" smtClean="0"/>
              <a:t>PHÂN BỐ LƯỢNG MƯA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CHÂU PHI – CÁC MÔI TRƯỜNG ĐỊA LÍ </a:t>
            </a:r>
            <a:r>
              <a:rPr lang="en-US" b="1" dirty="0" err="1" smtClean="0"/>
              <a:t>trang</a:t>
            </a:r>
            <a:r>
              <a:rPr lang="en-US" b="1" dirty="0" smtClean="0"/>
              <a:t> 11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</a:t>
            </a:r>
          </a:p>
          <a:p>
            <a:r>
              <a:rPr lang="en-US" b="1" dirty="0" err="1" smtClean="0"/>
              <a:t>Nêu</a:t>
            </a:r>
            <a:r>
              <a:rPr lang="en-US" b="1" dirty="0" smtClean="0"/>
              <a:t> </a:t>
            </a:r>
            <a:r>
              <a:rPr lang="en-US" b="1" dirty="0" err="1" smtClean="0"/>
              <a:t>mối</a:t>
            </a:r>
            <a:r>
              <a:rPr lang="en-US" b="1" dirty="0" smtClean="0"/>
              <a:t> </a:t>
            </a:r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hệ</a:t>
            </a:r>
            <a:r>
              <a:rPr lang="en-US" b="1" dirty="0" smtClean="0"/>
              <a:t> </a:t>
            </a:r>
            <a:r>
              <a:rPr lang="en-US" b="1" dirty="0" err="1" smtClean="0"/>
              <a:t>giữa</a:t>
            </a:r>
            <a:r>
              <a:rPr lang="en-US" b="1" dirty="0" smtClean="0"/>
              <a:t> </a:t>
            </a:r>
            <a:r>
              <a:rPr lang="en-US" b="1" dirty="0" err="1" smtClean="0"/>
              <a:t>lượng</a:t>
            </a:r>
            <a:r>
              <a:rPr lang="en-US" b="1" dirty="0" smtClean="0"/>
              <a:t> </a:t>
            </a:r>
            <a:r>
              <a:rPr lang="en-US" b="1" dirty="0" err="1" smtClean="0"/>
              <a:t>mưa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lớp</a:t>
            </a:r>
            <a:r>
              <a:rPr lang="en-US" b="1" dirty="0" smtClean="0"/>
              <a:t> </a:t>
            </a:r>
            <a:r>
              <a:rPr lang="en-US" b="1" dirty="0" err="1" smtClean="0"/>
              <a:t>phủ</a:t>
            </a:r>
            <a:r>
              <a:rPr lang="en-US" b="1" dirty="0" smtClean="0"/>
              <a:t> </a:t>
            </a: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vật</a:t>
            </a:r>
            <a:r>
              <a:rPr lang="en-US" b="1" dirty="0" smtClean="0"/>
              <a:t> ở </a:t>
            </a:r>
            <a:r>
              <a:rPr lang="en-US" b="1" dirty="0" err="1" smtClean="0"/>
              <a:t>châu</a:t>
            </a:r>
            <a:r>
              <a:rPr lang="en-US" b="1" dirty="0" smtClean="0"/>
              <a:t> Phi.</a:t>
            </a:r>
          </a:p>
          <a:p>
            <a:endParaRPr lang="en-US" b="1" dirty="0" err="1" smtClean="0"/>
          </a:p>
        </p:txBody>
      </p:sp>
    </p:spTree>
    <p:extLst>
      <p:ext uri="{BB962C8B-B14F-4D97-AF65-F5344CB8AC3E}">
        <p14:creationId xmlns:p14="http://schemas.microsoft.com/office/powerpoint/2010/main" val="11569399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27. THIÊN NHIÊN CHÂU PHI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smtClean="0"/>
              <a:t>CHÂU PHI – CÁC MÔI TRƯỜNG ĐỊA LÍ </a:t>
            </a:r>
            <a:r>
              <a:rPr lang="en-US" b="1" dirty="0" err="1" smtClean="0"/>
              <a:t>trang</a:t>
            </a:r>
            <a:r>
              <a:rPr lang="en-US" b="1" dirty="0" smtClean="0"/>
              <a:t> 11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</a:t>
            </a:r>
          </a:p>
          <a:p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 </a:t>
            </a:r>
            <a:r>
              <a:rPr lang="en-US" b="1" dirty="0" err="1" smtClean="0"/>
              <a:t>trí</a:t>
            </a:r>
            <a:r>
              <a:rPr lang="en-US" b="1" dirty="0" smtClean="0"/>
              <a:t>, </a:t>
            </a:r>
            <a:r>
              <a:rPr lang="en-US" b="1" dirty="0" err="1" smtClean="0"/>
              <a:t>ranh</a:t>
            </a:r>
            <a:r>
              <a:rPr lang="en-US" b="1" dirty="0" smtClean="0"/>
              <a:t> </a:t>
            </a:r>
            <a:r>
              <a:rPr lang="en-US" b="1" dirty="0" err="1" smtClean="0"/>
              <a:t>giới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môi</a:t>
            </a:r>
            <a:r>
              <a:rPr lang="en-US" b="1" dirty="0" smtClean="0"/>
              <a:t> </a:t>
            </a:r>
            <a:r>
              <a:rPr lang="en-US" b="1" dirty="0" err="1" smtClean="0"/>
              <a:t>trường</a:t>
            </a:r>
            <a:r>
              <a:rPr lang="en-US" b="1" dirty="0" smtClean="0"/>
              <a:t> </a:t>
            </a:r>
            <a:r>
              <a:rPr lang="en-US" b="1" dirty="0" err="1" smtClean="0"/>
              <a:t>hoang</a:t>
            </a:r>
            <a:r>
              <a:rPr lang="en-US" b="1" dirty="0" smtClean="0"/>
              <a:t> </a:t>
            </a:r>
            <a:r>
              <a:rPr lang="en-US" b="1" dirty="0" err="1" smtClean="0"/>
              <a:t>mạc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môi</a:t>
            </a:r>
            <a:r>
              <a:rPr lang="en-US" b="1" dirty="0" smtClean="0"/>
              <a:t> </a:t>
            </a:r>
            <a:r>
              <a:rPr lang="en-US" b="1" dirty="0" err="1" smtClean="0"/>
              <a:t>trường</a:t>
            </a:r>
            <a:r>
              <a:rPr lang="en-US" b="1" dirty="0" smtClean="0"/>
              <a:t> </a:t>
            </a:r>
            <a:r>
              <a:rPr lang="en-US" b="1" dirty="0" err="1" smtClean="0"/>
              <a:t>nhiệt</a:t>
            </a:r>
            <a:r>
              <a:rPr lang="en-US" b="1" dirty="0" smtClean="0"/>
              <a:t> </a:t>
            </a:r>
            <a:r>
              <a:rPr lang="en-US" b="1" dirty="0" err="1" smtClean="0"/>
              <a:t>đới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Nêu</a:t>
            </a:r>
            <a:r>
              <a:rPr lang="en-US" b="1" dirty="0" smtClean="0"/>
              <a:t> </a:t>
            </a:r>
            <a:r>
              <a:rPr lang="en-US" b="1" dirty="0" err="1" smtClean="0"/>
              <a:t>đặc</a:t>
            </a:r>
            <a:r>
              <a:rPr lang="en-US" b="1" dirty="0" smtClean="0"/>
              <a:t> </a:t>
            </a:r>
            <a:r>
              <a:rPr lang="en-US" b="1" dirty="0" err="1" smtClean="0"/>
              <a:t>điểm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hai</a:t>
            </a:r>
            <a:r>
              <a:rPr lang="en-US" b="1" dirty="0" smtClean="0"/>
              <a:t> </a:t>
            </a:r>
            <a:r>
              <a:rPr lang="en-US" b="1" dirty="0" err="1" smtClean="0"/>
              <a:t>loại</a:t>
            </a:r>
            <a:r>
              <a:rPr lang="en-US" b="1" dirty="0" smtClean="0"/>
              <a:t> </a:t>
            </a:r>
            <a:r>
              <a:rPr lang="en-US" b="1" dirty="0" err="1" smtClean="0"/>
              <a:t>môi</a:t>
            </a:r>
            <a:r>
              <a:rPr lang="en-US" b="1" dirty="0" smtClean="0"/>
              <a:t> </a:t>
            </a:r>
            <a:r>
              <a:rPr lang="en-US" b="1" dirty="0" err="1" smtClean="0"/>
              <a:t>trường</a:t>
            </a:r>
            <a:r>
              <a:rPr lang="en-US" b="1" dirty="0" smtClean="0"/>
              <a:t> </a:t>
            </a:r>
            <a:r>
              <a:rPr lang="en-US" b="1" dirty="0" err="1" smtClean="0"/>
              <a:t>này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Giải</a:t>
            </a:r>
            <a:r>
              <a:rPr lang="en-US" b="1" dirty="0" smtClean="0"/>
              <a:t> </a:t>
            </a:r>
            <a:r>
              <a:rPr lang="en-US" b="1" dirty="0" err="1" smtClean="0"/>
              <a:t>thích</a:t>
            </a:r>
            <a:r>
              <a:rPr lang="en-US" b="1" dirty="0" smtClean="0"/>
              <a:t> </a:t>
            </a:r>
            <a:r>
              <a:rPr lang="en-US" b="1" dirty="0" err="1" smtClean="0"/>
              <a:t>tại</a:t>
            </a:r>
            <a:r>
              <a:rPr lang="en-US" b="1" dirty="0" smtClean="0"/>
              <a:t> </a:t>
            </a:r>
            <a:r>
              <a:rPr lang="en-US" b="1" dirty="0" err="1" smtClean="0"/>
              <a:t>sao</a:t>
            </a:r>
            <a:r>
              <a:rPr lang="en-US" b="1" dirty="0" smtClean="0"/>
              <a:t> </a:t>
            </a:r>
            <a:r>
              <a:rPr lang="en-US" b="1" dirty="0" err="1" smtClean="0"/>
              <a:t>hoang</a:t>
            </a:r>
            <a:r>
              <a:rPr lang="en-US" b="1" dirty="0" smtClean="0"/>
              <a:t> </a:t>
            </a:r>
            <a:r>
              <a:rPr lang="en-US" b="1" dirty="0" err="1" smtClean="0"/>
              <a:t>mạc</a:t>
            </a:r>
            <a:r>
              <a:rPr lang="en-US" b="1" dirty="0" smtClean="0"/>
              <a:t> </a:t>
            </a:r>
            <a:r>
              <a:rPr lang="en-US" b="1" dirty="0" err="1" smtClean="0"/>
              <a:t>lại</a:t>
            </a:r>
            <a:r>
              <a:rPr lang="en-US" b="1" dirty="0" smtClean="0"/>
              <a:t> </a:t>
            </a:r>
            <a:r>
              <a:rPr lang="en-US" b="1" dirty="0" err="1" smtClean="0"/>
              <a:t>chiếm</a:t>
            </a:r>
            <a:r>
              <a:rPr lang="en-US" b="1" dirty="0" smtClean="0"/>
              <a:t> </a:t>
            </a:r>
            <a:r>
              <a:rPr lang="en-US" b="1" dirty="0" err="1" smtClean="0"/>
              <a:t>diện</a:t>
            </a:r>
            <a:r>
              <a:rPr lang="en-US" b="1" dirty="0" smtClean="0"/>
              <a:t> </a:t>
            </a:r>
            <a:r>
              <a:rPr lang="en-US" b="1" dirty="0" err="1" smtClean="0"/>
              <a:t>tích</a:t>
            </a:r>
            <a:r>
              <a:rPr lang="en-US" b="1" dirty="0" smtClean="0"/>
              <a:t> </a:t>
            </a:r>
            <a:r>
              <a:rPr lang="en-US" b="1" dirty="0" err="1" smtClean="0"/>
              <a:t>lớn</a:t>
            </a:r>
            <a:r>
              <a:rPr lang="en-US" b="1" dirty="0" smtClean="0"/>
              <a:t> ở </a:t>
            </a:r>
            <a:r>
              <a:rPr lang="en-US" b="1" dirty="0" err="1" smtClean="0"/>
              <a:t>Bắc</a:t>
            </a:r>
            <a:r>
              <a:rPr lang="en-US" b="1" dirty="0" smtClean="0"/>
              <a:t> Phi?</a:t>
            </a:r>
          </a:p>
          <a:p>
            <a:endParaRPr lang="en-US" b="1" dirty="0" err="1" smtClean="0"/>
          </a:p>
        </p:txBody>
      </p:sp>
    </p:spTree>
    <p:extLst>
      <p:ext uri="{BB962C8B-B14F-4D97-AF65-F5344CB8AC3E}">
        <p14:creationId xmlns:p14="http://schemas.microsoft.com/office/powerpoint/2010/main" val="1869616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28. THỰC HÀNH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smtClean="0"/>
              <a:t>CHÂU PHI – CÁC MÔI TRƯỜNG ĐỊA LÍ </a:t>
            </a:r>
            <a:r>
              <a:rPr lang="en-US" b="1" dirty="0" err="1" smtClean="0"/>
              <a:t>trang</a:t>
            </a:r>
            <a:r>
              <a:rPr lang="en-US" b="1" dirty="0" smtClean="0"/>
              <a:t> 11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</a:t>
            </a:r>
          </a:p>
          <a:p>
            <a:r>
              <a:rPr lang="en-US" b="1" dirty="0" smtClean="0"/>
              <a:t>So </a:t>
            </a:r>
            <a:r>
              <a:rPr lang="en-US" b="1" dirty="0" err="1" smtClean="0"/>
              <a:t>sánh</a:t>
            </a:r>
            <a:r>
              <a:rPr lang="en-US" b="1" dirty="0" smtClean="0"/>
              <a:t> </a:t>
            </a:r>
            <a:r>
              <a:rPr lang="en-US" b="1" dirty="0" err="1" smtClean="0"/>
              <a:t>diện</a:t>
            </a:r>
            <a:r>
              <a:rPr lang="en-US" b="1" dirty="0" smtClean="0"/>
              <a:t> </a:t>
            </a:r>
            <a:r>
              <a:rPr lang="en-US" b="1" dirty="0" err="1" smtClean="0"/>
              <a:t>tích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môi</a:t>
            </a:r>
            <a:r>
              <a:rPr lang="en-US" b="1" dirty="0" smtClean="0"/>
              <a:t> </a:t>
            </a:r>
            <a:r>
              <a:rPr lang="en-US" b="1" dirty="0" err="1" smtClean="0"/>
              <a:t>trường</a:t>
            </a:r>
            <a:r>
              <a:rPr lang="en-US" b="1" dirty="0" smtClean="0"/>
              <a:t> ở </a:t>
            </a:r>
            <a:r>
              <a:rPr lang="en-US" b="1" dirty="0" err="1" smtClean="0"/>
              <a:t>châu</a:t>
            </a:r>
            <a:r>
              <a:rPr lang="en-US" b="1" dirty="0" smtClean="0"/>
              <a:t> Phi.</a:t>
            </a:r>
          </a:p>
          <a:p>
            <a:r>
              <a:rPr lang="en-US" b="1" dirty="0" err="1" smtClean="0"/>
              <a:t>Giải</a:t>
            </a:r>
            <a:r>
              <a:rPr lang="en-US" b="1" dirty="0" smtClean="0"/>
              <a:t> </a:t>
            </a:r>
            <a:r>
              <a:rPr lang="en-US" b="1" dirty="0" err="1" smtClean="0"/>
              <a:t>thích</a:t>
            </a:r>
            <a:r>
              <a:rPr lang="en-US" b="1" dirty="0" smtClean="0"/>
              <a:t> </a:t>
            </a:r>
            <a:r>
              <a:rPr lang="en-US" b="1" dirty="0" err="1" smtClean="0"/>
              <a:t>vì</a:t>
            </a:r>
            <a:r>
              <a:rPr lang="en-US" b="1" dirty="0" smtClean="0"/>
              <a:t> </a:t>
            </a:r>
            <a:r>
              <a:rPr lang="en-US" b="1" dirty="0" err="1" smtClean="0"/>
              <a:t>sao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hoang</a:t>
            </a:r>
            <a:r>
              <a:rPr lang="en-US" b="1" dirty="0" smtClean="0"/>
              <a:t> </a:t>
            </a:r>
            <a:r>
              <a:rPr lang="en-US" b="1" dirty="0" err="1" smtClean="0"/>
              <a:t>mạc</a:t>
            </a:r>
            <a:r>
              <a:rPr lang="en-US" b="1" dirty="0" smtClean="0"/>
              <a:t> ở </a:t>
            </a:r>
            <a:r>
              <a:rPr lang="en-US" b="1" dirty="0" err="1" smtClean="0"/>
              <a:t>châu</a:t>
            </a:r>
            <a:r>
              <a:rPr lang="en-US" b="1" dirty="0" smtClean="0"/>
              <a:t> Phi </a:t>
            </a:r>
            <a:r>
              <a:rPr lang="en-US" b="1" dirty="0" err="1" smtClean="0"/>
              <a:t>lại</a:t>
            </a:r>
            <a:r>
              <a:rPr lang="en-US" b="1" dirty="0" smtClean="0"/>
              <a:t> </a:t>
            </a:r>
            <a:r>
              <a:rPr lang="en-US" b="1" dirty="0" err="1" smtClean="0"/>
              <a:t>lan</a:t>
            </a:r>
            <a:r>
              <a:rPr lang="en-US" b="1" dirty="0" smtClean="0"/>
              <a:t> </a:t>
            </a:r>
            <a:r>
              <a:rPr lang="en-US" b="1" dirty="0" err="1" smtClean="0"/>
              <a:t>ra</a:t>
            </a:r>
            <a:r>
              <a:rPr lang="en-US" b="1" dirty="0" smtClean="0"/>
              <a:t> </a:t>
            </a:r>
            <a:r>
              <a:rPr lang="en-US" b="1" dirty="0" err="1" smtClean="0"/>
              <a:t>sát</a:t>
            </a:r>
            <a:r>
              <a:rPr lang="en-US" b="1" dirty="0" smtClean="0"/>
              <a:t> </a:t>
            </a:r>
            <a:r>
              <a:rPr lang="en-US" b="1" dirty="0" err="1" smtClean="0"/>
              <a:t>bờ</a:t>
            </a:r>
            <a:r>
              <a:rPr lang="en-US" b="1" dirty="0" smtClean="0"/>
              <a:t> </a:t>
            </a:r>
            <a:r>
              <a:rPr lang="en-US" b="1" dirty="0" err="1" smtClean="0"/>
              <a:t>biển</a:t>
            </a:r>
            <a:r>
              <a:rPr lang="en-US" b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754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1. DÂN SỐ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sát</a:t>
            </a:r>
            <a:r>
              <a:rPr lang="en-US" b="1" dirty="0" smtClean="0"/>
              <a:t> </a:t>
            </a:r>
            <a:r>
              <a:rPr lang="en-US" b="1" dirty="0" err="1" smtClean="0"/>
              <a:t>biểu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“</a:t>
            </a:r>
            <a:r>
              <a:rPr lang="en-US" b="1" dirty="0" err="1" smtClean="0"/>
              <a:t>Dân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thế</a:t>
            </a:r>
            <a:r>
              <a:rPr lang="en-US" b="1" dirty="0" smtClean="0"/>
              <a:t> </a:t>
            </a:r>
            <a:r>
              <a:rPr lang="en-US" b="1" dirty="0" err="1" smtClean="0"/>
              <a:t>giới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đầu</a:t>
            </a:r>
            <a:r>
              <a:rPr lang="en-US" b="1" dirty="0" smtClean="0"/>
              <a:t> </a:t>
            </a:r>
            <a:r>
              <a:rPr lang="en-US" b="1" dirty="0" err="1" smtClean="0"/>
              <a:t>Công</a:t>
            </a:r>
            <a:r>
              <a:rPr lang="en-US" b="1" dirty="0" smtClean="0"/>
              <a:t> </a:t>
            </a:r>
            <a:r>
              <a:rPr lang="en-US" b="1" dirty="0" err="1" smtClean="0"/>
              <a:t>nguyên</a:t>
            </a:r>
            <a:r>
              <a:rPr lang="en-US" b="1" dirty="0"/>
              <a:t> </a:t>
            </a:r>
            <a:r>
              <a:rPr lang="en-US" b="1" dirty="0" err="1" smtClean="0"/>
              <a:t>đến</a:t>
            </a:r>
            <a:r>
              <a:rPr lang="en-US" b="1" dirty="0" smtClean="0"/>
              <a:t> </a:t>
            </a:r>
            <a:r>
              <a:rPr lang="en-US" b="1" dirty="0" err="1" smtClean="0"/>
              <a:t>năm</a:t>
            </a:r>
            <a:r>
              <a:rPr lang="en-US" b="1" dirty="0" smtClean="0"/>
              <a:t> 2014” </a:t>
            </a:r>
            <a:r>
              <a:rPr lang="en-US" b="1" dirty="0" err="1" smtClean="0"/>
              <a:t>trang</a:t>
            </a:r>
            <a:r>
              <a:rPr lang="en-US" b="1" dirty="0" smtClean="0"/>
              <a:t> 7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7, </a:t>
            </a:r>
            <a:r>
              <a:rPr lang="en-US" b="1" dirty="0" err="1" smtClean="0"/>
              <a:t>nhận</a:t>
            </a:r>
            <a:r>
              <a:rPr lang="en-US" b="1" dirty="0" smtClean="0"/>
              <a:t> </a:t>
            </a:r>
            <a:r>
              <a:rPr lang="en-US" b="1" dirty="0" err="1" smtClean="0"/>
              <a:t>xét</a:t>
            </a:r>
            <a:r>
              <a:rPr lang="en-US" b="1" dirty="0" smtClean="0"/>
              <a:t> </a:t>
            </a:r>
            <a:r>
              <a:rPr lang="en-US" b="1" dirty="0" err="1" smtClean="0"/>
              <a:t>về</a:t>
            </a:r>
            <a:r>
              <a:rPr lang="en-US" b="1" dirty="0" smtClean="0"/>
              <a:t> </a:t>
            </a:r>
            <a:r>
              <a:rPr lang="en-US" b="1" dirty="0" err="1" smtClean="0"/>
              <a:t>tình</a:t>
            </a:r>
            <a:r>
              <a:rPr lang="en-US" b="1" dirty="0" smtClean="0"/>
              <a:t>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gia</a:t>
            </a:r>
            <a:r>
              <a:rPr lang="en-US" b="1" dirty="0" smtClean="0"/>
              <a:t> </a:t>
            </a:r>
            <a:r>
              <a:rPr lang="en-US" b="1" dirty="0" err="1" smtClean="0"/>
              <a:t>tăng</a:t>
            </a:r>
            <a:r>
              <a:rPr lang="en-US" b="1" dirty="0" smtClean="0"/>
              <a:t> </a:t>
            </a:r>
            <a:r>
              <a:rPr lang="en-US" b="1" dirty="0" err="1" smtClean="0"/>
              <a:t>dân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thế</a:t>
            </a:r>
            <a:r>
              <a:rPr lang="en-US" b="1" dirty="0" smtClean="0"/>
              <a:t> </a:t>
            </a:r>
            <a:r>
              <a:rPr lang="en-US" b="1" dirty="0" err="1" smtClean="0"/>
              <a:t>giới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đầu</a:t>
            </a:r>
            <a:r>
              <a:rPr lang="en-US" b="1" dirty="0" smtClean="0"/>
              <a:t> </a:t>
            </a:r>
            <a:r>
              <a:rPr lang="en-US" b="1" dirty="0" err="1" smtClean="0"/>
              <a:t>thế</a:t>
            </a:r>
            <a:r>
              <a:rPr lang="en-US" b="1" dirty="0" smtClean="0"/>
              <a:t> </a:t>
            </a:r>
            <a:r>
              <a:rPr lang="en-US" b="1" dirty="0" err="1" smtClean="0"/>
              <a:t>kỉ</a:t>
            </a:r>
            <a:r>
              <a:rPr lang="en-US" b="1" dirty="0" smtClean="0"/>
              <a:t> XIX </a:t>
            </a:r>
            <a:r>
              <a:rPr lang="en-US" b="1" dirty="0" err="1" smtClean="0"/>
              <a:t>đến</a:t>
            </a:r>
            <a:r>
              <a:rPr lang="en-US" b="1" dirty="0" smtClean="0"/>
              <a:t> </a:t>
            </a:r>
            <a:r>
              <a:rPr lang="en-US" b="1" dirty="0" err="1" smtClean="0"/>
              <a:t>cuối</a:t>
            </a:r>
            <a:r>
              <a:rPr lang="en-US" b="1" dirty="0" smtClean="0"/>
              <a:t> </a:t>
            </a:r>
            <a:r>
              <a:rPr lang="en-US" b="1" dirty="0" err="1" smtClean="0"/>
              <a:t>thế</a:t>
            </a:r>
            <a:r>
              <a:rPr lang="en-US" b="1" dirty="0" smtClean="0"/>
              <a:t> </a:t>
            </a:r>
            <a:r>
              <a:rPr lang="en-US" b="1" dirty="0" err="1" smtClean="0"/>
              <a:t>kỉ</a:t>
            </a:r>
            <a:r>
              <a:rPr lang="en-US" b="1" dirty="0" smtClean="0"/>
              <a:t> XX.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85140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28. THỰC HÀNH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biểu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ở </a:t>
            </a:r>
            <a:r>
              <a:rPr lang="en-US" b="1" dirty="0" smtClean="0"/>
              <a:t>IN XALA, NAIRÔBI, MBANĐACA, KÊPTAO  </a:t>
            </a:r>
            <a:r>
              <a:rPr lang="en-US" b="1" dirty="0" err="1" smtClean="0"/>
              <a:t>trang</a:t>
            </a:r>
            <a:r>
              <a:rPr lang="en-US" b="1" dirty="0" smtClean="0"/>
              <a:t> 10,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Địa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7, </a:t>
            </a:r>
            <a:r>
              <a:rPr lang="en-US" b="1" dirty="0" err="1" smtClean="0"/>
              <a:t>đọc</a:t>
            </a:r>
            <a:r>
              <a:rPr lang="en-US" b="1" dirty="0" smtClean="0"/>
              <a:t>, </a:t>
            </a:r>
            <a:r>
              <a:rPr lang="en-US" b="1" dirty="0" err="1" smtClean="0"/>
              <a:t>phân</a:t>
            </a:r>
            <a:r>
              <a:rPr lang="en-US" b="1" dirty="0" smtClean="0"/>
              <a:t> </a:t>
            </a:r>
            <a:r>
              <a:rPr lang="en-US" b="1" dirty="0" err="1" smtClean="0"/>
              <a:t>tích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biểu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gợi</a:t>
            </a:r>
            <a:r>
              <a:rPr lang="en-US" b="1" dirty="0" smtClean="0"/>
              <a:t> ý </a:t>
            </a:r>
            <a:r>
              <a:rPr lang="en-US" b="1" dirty="0" err="1" smtClean="0"/>
              <a:t>sau</a:t>
            </a:r>
            <a:r>
              <a:rPr lang="en-US" b="1" dirty="0" smtClean="0"/>
              <a:t>:</a:t>
            </a:r>
          </a:p>
          <a:p>
            <a:r>
              <a:rPr lang="en-US" b="1" dirty="0" err="1" smtClean="0"/>
              <a:t>Lượng</a:t>
            </a:r>
            <a:r>
              <a:rPr lang="en-US" b="1" dirty="0" smtClean="0"/>
              <a:t> </a:t>
            </a:r>
            <a:r>
              <a:rPr lang="en-US" b="1" dirty="0" err="1" smtClean="0"/>
              <a:t>mưa</a:t>
            </a:r>
            <a:r>
              <a:rPr lang="en-US" b="1" dirty="0" smtClean="0"/>
              <a:t> </a:t>
            </a:r>
            <a:r>
              <a:rPr lang="en-US" b="1" dirty="0" err="1" smtClean="0"/>
              <a:t>trung</a:t>
            </a:r>
            <a:r>
              <a:rPr lang="en-US" b="1" dirty="0" smtClean="0"/>
              <a:t> </a:t>
            </a:r>
            <a:r>
              <a:rPr lang="en-US" b="1" dirty="0" err="1" smtClean="0"/>
              <a:t>bình</a:t>
            </a:r>
            <a:r>
              <a:rPr lang="en-US" b="1" dirty="0" smtClean="0"/>
              <a:t> </a:t>
            </a:r>
            <a:r>
              <a:rPr lang="en-US" b="1" dirty="0" err="1" smtClean="0"/>
              <a:t>năm</a:t>
            </a:r>
            <a:r>
              <a:rPr lang="en-US" b="1" dirty="0" smtClean="0"/>
              <a:t>, </a:t>
            </a:r>
            <a:r>
              <a:rPr lang="en-US" b="1" dirty="0" err="1" smtClean="0"/>
              <a:t>sự</a:t>
            </a:r>
            <a:r>
              <a:rPr lang="en-US" b="1" dirty="0" smtClean="0"/>
              <a:t> </a:t>
            </a:r>
            <a:r>
              <a:rPr lang="en-US" b="1" dirty="0" err="1" smtClean="0"/>
              <a:t>phân</a:t>
            </a:r>
            <a:r>
              <a:rPr lang="en-US" b="1" dirty="0" smtClean="0"/>
              <a:t> </a:t>
            </a:r>
            <a:r>
              <a:rPr lang="en-US" b="1" dirty="0" err="1" smtClean="0"/>
              <a:t>bố</a:t>
            </a:r>
            <a:r>
              <a:rPr lang="en-US" b="1" dirty="0" smtClean="0"/>
              <a:t> </a:t>
            </a:r>
            <a:r>
              <a:rPr lang="en-US" b="1" dirty="0" err="1" smtClean="0"/>
              <a:t>lượng</a:t>
            </a:r>
            <a:r>
              <a:rPr lang="en-US" b="1" dirty="0" smtClean="0"/>
              <a:t> </a:t>
            </a:r>
            <a:r>
              <a:rPr lang="en-US" b="1" dirty="0" err="1" smtClean="0"/>
              <a:t>mưa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năm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Biên</a:t>
            </a:r>
            <a:r>
              <a:rPr lang="en-US" b="1" dirty="0" smtClean="0"/>
              <a:t>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nhiệt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năm</a:t>
            </a:r>
            <a:r>
              <a:rPr lang="en-US" b="1" dirty="0" smtClean="0"/>
              <a:t>, </a:t>
            </a:r>
            <a:r>
              <a:rPr lang="en-US" b="1" dirty="0" err="1" smtClean="0"/>
              <a:t>sự</a:t>
            </a:r>
            <a:r>
              <a:rPr lang="en-US" b="1" dirty="0" smtClean="0"/>
              <a:t> </a:t>
            </a:r>
            <a:r>
              <a:rPr lang="en-US" b="1" dirty="0" err="1" smtClean="0"/>
              <a:t>phân</a:t>
            </a:r>
            <a:r>
              <a:rPr lang="en-US" b="1" dirty="0" smtClean="0"/>
              <a:t> </a:t>
            </a:r>
            <a:r>
              <a:rPr lang="en-US" b="1" dirty="0" err="1" smtClean="0"/>
              <a:t>bố</a:t>
            </a:r>
            <a:r>
              <a:rPr lang="en-US" b="1" dirty="0" smtClean="0"/>
              <a:t> </a:t>
            </a:r>
            <a:r>
              <a:rPr lang="en-US" b="1" dirty="0" err="1" smtClean="0"/>
              <a:t>nhiệt</a:t>
            </a:r>
            <a:r>
              <a:rPr lang="en-US" b="1" dirty="0" smtClean="0"/>
              <a:t>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năm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Cho </a:t>
            </a:r>
            <a:r>
              <a:rPr lang="en-US" b="1" dirty="0" err="1" smtClean="0"/>
              <a:t>biết</a:t>
            </a:r>
            <a:r>
              <a:rPr lang="en-US" b="1" dirty="0" smtClean="0"/>
              <a:t> </a:t>
            </a:r>
            <a:r>
              <a:rPr lang="en-US" b="1" dirty="0" err="1" smtClean="0"/>
              <a:t>từng</a:t>
            </a:r>
            <a:r>
              <a:rPr lang="en-US" b="1" dirty="0" smtClean="0"/>
              <a:t> </a:t>
            </a:r>
            <a:r>
              <a:rPr lang="en-US" b="1" dirty="0" err="1" smtClean="0"/>
              <a:t>biểu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thuộc</a:t>
            </a:r>
            <a:r>
              <a:rPr lang="en-US" b="1" dirty="0" smtClean="0"/>
              <a:t> </a:t>
            </a:r>
            <a:r>
              <a:rPr lang="en-US" b="1" dirty="0" err="1" smtClean="0"/>
              <a:t>kiểu</a:t>
            </a:r>
            <a:r>
              <a:rPr lang="en-US" b="1" dirty="0" smtClean="0"/>
              <a:t> </a:t>
            </a:r>
            <a:r>
              <a:rPr lang="en-US" b="1" dirty="0" err="1" smtClean="0"/>
              <a:t>khí</a:t>
            </a:r>
            <a:r>
              <a:rPr lang="en-US" b="1" dirty="0" smtClean="0"/>
              <a:t> </a:t>
            </a:r>
            <a:r>
              <a:rPr lang="en-US" b="1" dirty="0" err="1" smtClean="0"/>
              <a:t>hậu</a:t>
            </a:r>
            <a:r>
              <a:rPr lang="en-US" b="1" dirty="0" smtClean="0"/>
              <a:t> </a:t>
            </a:r>
            <a:r>
              <a:rPr lang="en-US" b="1" dirty="0" err="1" smtClean="0"/>
              <a:t>nào</a:t>
            </a:r>
            <a:r>
              <a:rPr lang="en-US" b="1" dirty="0" smtClean="0"/>
              <a:t>. </a:t>
            </a:r>
            <a:r>
              <a:rPr lang="en-US" b="1" dirty="0" err="1" smtClean="0"/>
              <a:t>Nêu</a:t>
            </a:r>
            <a:r>
              <a:rPr lang="en-US" b="1" dirty="0" smtClean="0"/>
              <a:t> </a:t>
            </a:r>
            <a:r>
              <a:rPr lang="en-US" b="1" dirty="0" err="1" smtClean="0"/>
              <a:t>đặc</a:t>
            </a:r>
            <a:r>
              <a:rPr lang="en-US" b="1" dirty="0" smtClean="0"/>
              <a:t> </a:t>
            </a:r>
            <a:r>
              <a:rPr lang="en-US" b="1" dirty="0" err="1" smtClean="0"/>
              <a:t>điểm</a:t>
            </a:r>
            <a:r>
              <a:rPr lang="en-US" b="1" dirty="0" smtClean="0"/>
              <a:t> </a:t>
            </a:r>
            <a:r>
              <a:rPr lang="en-US" b="1" dirty="0" err="1" smtClean="0"/>
              <a:t>chung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kiểu</a:t>
            </a:r>
            <a:r>
              <a:rPr lang="en-US" b="1" dirty="0" smtClean="0"/>
              <a:t> </a:t>
            </a:r>
            <a:r>
              <a:rPr lang="en-US" b="1" dirty="0" err="1" smtClean="0"/>
              <a:t>khí</a:t>
            </a:r>
            <a:r>
              <a:rPr lang="en-US" b="1" dirty="0" smtClean="0"/>
              <a:t> </a:t>
            </a:r>
            <a:r>
              <a:rPr lang="en-US" b="1" dirty="0" err="1" smtClean="0"/>
              <a:t>hậu</a:t>
            </a:r>
            <a:r>
              <a:rPr lang="en-US" b="1" dirty="0" smtClean="0"/>
              <a:t> </a:t>
            </a:r>
            <a:r>
              <a:rPr lang="en-US" b="1" dirty="0" err="1" smtClean="0"/>
              <a:t>đó</a:t>
            </a:r>
            <a:r>
              <a:rPr lang="en-US" b="1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5269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3. QUẦN CƯ, ĐÔ THỊ HOÁ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sát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Dân</a:t>
            </a:r>
            <a:r>
              <a:rPr lang="en-US" b="1" dirty="0" smtClean="0"/>
              <a:t> </a:t>
            </a:r>
            <a:r>
              <a:rPr lang="en-US" b="1" dirty="0" err="1" smtClean="0"/>
              <a:t>cư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đô</a:t>
            </a:r>
            <a:r>
              <a:rPr lang="en-US" b="1" dirty="0" smtClean="0"/>
              <a:t> </a:t>
            </a:r>
            <a:r>
              <a:rPr lang="en-US" b="1" dirty="0" err="1" smtClean="0"/>
              <a:t>thị</a:t>
            </a:r>
            <a:r>
              <a:rPr lang="en-US" b="1" dirty="0" smtClean="0"/>
              <a:t> </a:t>
            </a:r>
            <a:r>
              <a:rPr lang="en-US" b="1" dirty="0" err="1" smtClean="0"/>
              <a:t>lớn</a:t>
            </a:r>
            <a:r>
              <a:rPr lang="en-US" b="1" dirty="0" smtClean="0"/>
              <a:t> </a:t>
            </a:r>
            <a:r>
              <a:rPr lang="en-US" b="1" dirty="0" err="1" smtClean="0"/>
              <a:t>trên</a:t>
            </a:r>
            <a:r>
              <a:rPr lang="en-US" b="1" dirty="0" smtClean="0"/>
              <a:t> </a:t>
            </a:r>
            <a:r>
              <a:rPr lang="en-US" b="1" dirty="0" err="1" smtClean="0"/>
              <a:t>thế</a:t>
            </a:r>
            <a:r>
              <a:rPr lang="en-US" b="1" dirty="0" smtClean="0"/>
              <a:t> </a:t>
            </a:r>
            <a:r>
              <a:rPr lang="en-US" b="1" dirty="0" err="1" smtClean="0"/>
              <a:t>giới</a:t>
            </a:r>
            <a:r>
              <a:rPr lang="en-US" b="1" dirty="0" smtClean="0"/>
              <a:t>, </a:t>
            </a:r>
            <a:r>
              <a:rPr lang="en-US" b="1" dirty="0" err="1" smtClean="0"/>
              <a:t>trang</a:t>
            </a:r>
            <a:r>
              <a:rPr lang="en-US" b="1" dirty="0" smtClean="0"/>
              <a:t> 6 – 7,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7, </a:t>
            </a:r>
            <a:r>
              <a:rPr lang="en-US" b="1" dirty="0" err="1" smtClean="0"/>
              <a:t>cho</a:t>
            </a:r>
            <a:r>
              <a:rPr lang="en-US" b="1" dirty="0" smtClean="0"/>
              <a:t> </a:t>
            </a:r>
            <a:r>
              <a:rPr lang="en-US" b="1" dirty="0" err="1" smtClean="0"/>
              <a:t>biết</a:t>
            </a:r>
            <a:endParaRPr lang="en-US" b="1" dirty="0" smtClean="0"/>
          </a:p>
          <a:p>
            <a:r>
              <a:rPr lang="en-US" b="1" dirty="0" err="1" smtClean="0"/>
              <a:t>Châu</a:t>
            </a:r>
            <a:r>
              <a:rPr lang="en-US" b="1" dirty="0" smtClean="0"/>
              <a:t> </a:t>
            </a:r>
            <a:r>
              <a:rPr lang="en-US" b="1" dirty="0" err="1" smtClean="0"/>
              <a:t>lục</a:t>
            </a:r>
            <a:r>
              <a:rPr lang="en-US" b="1" dirty="0" smtClean="0"/>
              <a:t> </a:t>
            </a:r>
            <a:r>
              <a:rPr lang="en-US" b="1" dirty="0" err="1" smtClean="0"/>
              <a:t>nào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nhiều</a:t>
            </a:r>
            <a:r>
              <a:rPr lang="en-US" b="1" dirty="0" smtClean="0"/>
              <a:t> </a:t>
            </a:r>
            <a:r>
              <a:rPr lang="en-US" b="1" dirty="0" err="1" smtClean="0"/>
              <a:t>siêu</a:t>
            </a:r>
            <a:r>
              <a:rPr lang="en-US" b="1" dirty="0" smtClean="0"/>
              <a:t> </a:t>
            </a:r>
            <a:r>
              <a:rPr lang="en-US" b="1" dirty="0" err="1" smtClean="0"/>
              <a:t>đô</a:t>
            </a:r>
            <a:r>
              <a:rPr lang="en-US" b="1" dirty="0" smtClean="0"/>
              <a:t> </a:t>
            </a:r>
            <a:r>
              <a:rPr lang="en-US" b="1" dirty="0" err="1" smtClean="0"/>
              <a:t>thị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8 </a:t>
            </a:r>
            <a:r>
              <a:rPr lang="en-US" b="1" dirty="0" err="1" smtClean="0"/>
              <a:t>triệu</a:t>
            </a:r>
            <a:r>
              <a:rPr lang="en-US" b="1" dirty="0" smtClean="0"/>
              <a:t> </a:t>
            </a:r>
            <a:r>
              <a:rPr lang="en-US" b="1" dirty="0" err="1" smtClean="0"/>
              <a:t>dân</a:t>
            </a:r>
            <a:r>
              <a:rPr lang="en-US" b="1" dirty="0" smtClean="0"/>
              <a:t> </a:t>
            </a:r>
            <a:r>
              <a:rPr lang="en-US" b="1" dirty="0" err="1" smtClean="0"/>
              <a:t>trở</a:t>
            </a:r>
            <a:r>
              <a:rPr lang="en-US" b="1" dirty="0" smtClean="0"/>
              <a:t> </a:t>
            </a:r>
            <a:r>
              <a:rPr lang="en-US" b="1" dirty="0" err="1" smtClean="0"/>
              <a:t>lên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?</a:t>
            </a:r>
          </a:p>
          <a:p>
            <a:r>
              <a:rPr lang="en-US" b="1" dirty="0" err="1" smtClean="0"/>
              <a:t>Tên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siêu</a:t>
            </a:r>
            <a:r>
              <a:rPr lang="en-US" b="1" dirty="0" smtClean="0"/>
              <a:t> </a:t>
            </a:r>
            <a:r>
              <a:rPr lang="en-US" b="1" dirty="0" err="1" smtClean="0"/>
              <a:t>đô</a:t>
            </a:r>
            <a:r>
              <a:rPr lang="en-US" b="1" dirty="0" smtClean="0"/>
              <a:t> </a:t>
            </a:r>
            <a:r>
              <a:rPr lang="en-US" b="1" dirty="0" err="1" smtClean="0"/>
              <a:t>thị</a:t>
            </a:r>
            <a:r>
              <a:rPr lang="en-US" b="1" dirty="0" smtClean="0"/>
              <a:t> ở </a:t>
            </a:r>
            <a:r>
              <a:rPr lang="en-US" b="1" dirty="0" err="1" smtClean="0"/>
              <a:t>châu</a:t>
            </a:r>
            <a:r>
              <a:rPr lang="en-US" b="1" dirty="0" smtClean="0"/>
              <a:t> Á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8 </a:t>
            </a:r>
            <a:r>
              <a:rPr lang="en-US" b="1" dirty="0" err="1" smtClean="0"/>
              <a:t>triệu</a:t>
            </a:r>
            <a:r>
              <a:rPr lang="en-US" b="1" dirty="0" smtClean="0"/>
              <a:t> </a:t>
            </a:r>
            <a:r>
              <a:rPr lang="en-US" b="1" dirty="0" err="1" smtClean="0"/>
              <a:t>dân</a:t>
            </a:r>
            <a:r>
              <a:rPr lang="en-US" b="1" dirty="0" smtClean="0"/>
              <a:t> </a:t>
            </a:r>
            <a:r>
              <a:rPr lang="en-US" b="1" dirty="0" err="1" smtClean="0"/>
              <a:t>trở</a:t>
            </a:r>
            <a:r>
              <a:rPr lang="en-US" b="1" dirty="0" smtClean="0"/>
              <a:t> </a:t>
            </a:r>
            <a:r>
              <a:rPr lang="en-US" b="1" dirty="0" err="1" smtClean="0"/>
              <a:t>lên</a:t>
            </a:r>
            <a:r>
              <a:rPr lang="en-US" b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50655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5. ĐỚI NÓNG, MÔI TRƯỜNG XÍCH ĐẠO ẨM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sát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CÁC MÔI TRƯỜNG ĐỊA LÍ </a:t>
            </a:r>
            <a:r>
              <a:rPr lang="en-US" b="1" dirty="0" err="1" smtClean="0"/>
              <a:t>trang</a:t>
            </a:r>
            <a:r>
              <a:rPr lang="en-US" b="1" dirty="0" smtClean="0"/>
              <a:t> 8 – 9,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7, </a:t>
            </a:r>
          </a:p>
          <a:p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 </a:t>
            </a:r>
            <a:r>
              <a:rPr lang="en-US" b="1" dirty="0" err="1" smtClean="0"/>
              <a:t>trí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môi</a:t>
            </a:r>
            <a:r>
              <a:rPr lang="en-US" b="1" dirty="0" smtClean="0"/>
              <a:t> </a:t>
            </a:r>
            <a:r>
              <a:rPr lang="en-US" b="1" dirty="0" err="1" smtClean="0"/>
              <a:t>trường</a:t>
            </a:r>
            <a:r>
              <a:rPr lang="en-US" b="1" dirty="0" smtClean="0"/>
              <a:t> </a:t>
            </a:r>
            <a:r>
              <a:rPr lang="en-US" b="1" dirty="0" err="1" smtClean="0"/>
              <a:t>xích</a:t>
            </a:r>
            <a:r>
              <a:rPr lang="en-US" b="1" dirty="0" smtClean="0"/>
              <a:t> </a:t>
            </a:r>
            <a:r>
              <a:rPr lang="en-US" b="1" dirty="0" err="1" smtClean="0"/>
              <a:t>đạo</a:t>
            </a:r>
            <a:r>
              <a:rPr lang="en-US" b="1" dirty="0" smtClean="0"/>
              <a:t> </a:t>
            </a:r>
            <a:r>
              <a:rPr lang="en-US" b="1" dirty="0" err="1" smtClean="0"/>
              <a:t>ẩm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29127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5. ĐỚI NÓNG, MÔI TRƯỜNG XÍCH ĐẠO ẨM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sát</a:t>
            </a:r>
            <a:r>
              <a:rPr lang="en-US" b="1" dirty="0" smtClean="0"/>
              <a:t> </a:t>
            </a:r>
            <a:r>
              <a:rPr lang="en-US" b="1" dirty="0" err="1" smtClean="0"/>
              <a:t>biểu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nhiệt</a:t>
            </a:r>
            <a:r>
              <a:rPr lang="en-US" b="1" dirty="0" smtClean="0"/>
              <a:t>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lượng</a:t>
            </a:r>
            <a:r>
              <a:rPr lang="en-US" b="1" dirty="0" smtClean="0"/>
              <a:t> </a:t>
            </a:r>
            <a:r>
              <a:rPr lang="en-US" b="1" dirty="0" err="1" smtClean="0"/>
              <a:t>mưa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Xingapo</a:t>
            </a:r>
            <a:r>
              <a:rPr lang="en-US" b="1" dirty="0" smtClean="0"/>
              <a:t> </a:t>
            </a:r>
            <a:r>
              <a:rPr lang="en-US" b="1" dirty="0" err="1" smtClean="0"/>
              <a:t>trang</a:t>
            </a:r>
            <a:r>
              <a:rPr lang="en-US" b="1" dirty="0" smtClean="0"/>
              <a:t> 9,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Địa</a:t>
            </a:r>
            <a:r>
              <a:rPr lang="en-US" b="1" dirty="0" smtClean="0"/>
              <a:t> </a:t>
            </a:r>
            <a:r>
              <a:rPr lang="en-US" b="1" dirty="0" err="1" smtClean="0"/>
              <a:t>lí</a:t>
            </a:r>
            <a:r>
              <a:rPr lang="en-US" b="1" dirty="0" smtClean="0"/>
              <a:t> 7,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nhận</a:t>
            </a:r>
            <a:r>
              <a:rPr lang="en-US" b="1" dirty="0" smtClean="0"/>
              <a:t> </a:t>
            </a:r>
            <a:r>
              <a:rPr lang="en-US" b="1" dirty="0" err="1" smtClean="0"/>
              <a:t>xét</a:t>
            </a:r>
            <a:endParaRPr lang="en-US" b="1" dirty="0" smtClean="0"/>
          </a:p>
          <a:p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biểu</a:t>
            </a:r>
            <a:r>
              <a:rPr lang="en-US" b="1" dirty="0" smtClean="0"/>
              <a:t>  </a:t>
            </a:r>
            <a:r>
              <a:rPr lang="en-US" b="1" dirty="0" err="1" smtClean="0"/>
              <a:t>diễn</a:t>
            </a:r>
            <a:r>
              <a:rPr lang="en-US" b="1" dirty="0" smtClean="0"/>
              <a:t> </a:t>
            </a:r>
            <a:r>
              <a:rPr lang="en-US" b="1" dirty="0" err="1" smtClean="0"/>
              <a:t>nhiệt</a:t>
            </a:r>
            <a:r>
              <a:rPr lang="en-US" b="1" dirty="0" smtClean="0"/>
              <a:t>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trung</a:t>
            </a:r>
            <a:r>
              <a:rPr lang="en-US" b="1" dirty="0" smtClean="0"/>
              <a:t> </a:t>
            </a:r>
            <a:r>
              <a:rPr lang="en-US" b="1" dirty="0" err="1" smtClean="0"/>
              <a:t>bình</a:t>
            </a:r>
            <a:r>
              <a:rPr lang="en-US" b="1" dirty="0" smtClean="0"/>
              <a:t> 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tháng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năm</a:t>
            </a:r>
            <a:r>
              <a:rPr lang="en-US" b="1" dirty="0" smtClean="0"/>
              <a:t> </a:t>
            </a:r>
            <a:r>
              <a:rPr lang="en-US" b="1" dirty="0" err="1" smtClean="0"/>
              <a:t>cho</a:t>
            </a:r>
            <a:r>
              <a:rPr lang="en-US" b="1" dirty="0" smtClean="0"/>
              <a:t> </a:t>
            </a:r>
            <a:r>
              <a:rPr lang="en-US" b="1" dirty="0" err="1" smtClean="0"/>
              <a:t>thấy</a:t>
            </a:r>
            <a:r>
              <a:rPr lang="en-US" b="1" dirty="0" smtClean="0"/>
              <a:t> </a:t>
            </a:r>
            <a:r>
              <a:rPr lang="en-US" b="1" dirty="0" err="1" smtClean="0"/>
              <a:t>nhiệt</a:t>
            </a:r>
            <a:r>
              <a:rPr lang="en-US" b="1" dirty="0" smtClean="0"/>
              <a:t>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Xingapo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đặc</a:t>
            </a:r>
            <a:r>
              <a:rPr lang="en-US" b="1" dirty="0" smtClean="0"/>
              <a:t> </a:t>
            </a:r>
            <a:r>
              <a:rPr lang="en-US" b="1" dirty="0" err="1" smtClean="0"/>
              <a:t>điểm</a:t>
            </a:r>
            <a:r>
              <a:rPr lang="en-US" b="1" dirty="0" smtClean="0"/>
              <a:t> </a:t>
            </a:r>
            <a:r>
              <a:rPr lang="en-US" b="1" dirty="0" err="1" smtClean="0"/>
              <a:t>gì</a:t>
            </a:r>
            <a:r>
              <a:rPr lang="en-US" b="1" dirty="0" smtClean="0"/>
              <a:t>?</a:t>
            </a:r>
          </a:p>
          <a:p>
            <a:r>
              <a:rPr lang="en-US" b="1" dirty="0" err="1" smtClean="0"/>
              <a:t>Lượng</a:t>
            </a:r>
            <a:r>
              <a:rPr lang="en-US" b="1" dirty="0" smtClean="0"/>
              <a:t> </a:t>
            </a:r>
            <a:r>
              <a:rPr lang="en-US" b="1" dirty="0" err="1" smtClean="0"/>
              <a:t>mưa</a:t>
            </a:r>
            <a:r>
              <a:rPr lang="en-US" b="1" dirty="0" smtClean="0"/>
              <a:t> </a:t>
            </a:r>
            <a:r>
              <a:rPr lang="en-US" b="1" dirty="0" err="1" smtClean="0"/>
              <a:t>cả</a:t>
            </a:r>
            <a:r>
              <a:rPr lang="en-US" b="1" dirty="0" smtClean="0"/>
              <a:t> </a:t>
            </a:r>
            <a:r>
              <a:rPr lang="en-US" b="1" dirty="0" err="1" smtClean="0"/>
              <a:t>năm</a:t>
            </a:r>
            <a:r>
              <a:rPr lang="en-US" b="1" dirty="0" smtClean="0"/>
              <a:t> </a:t>
            </a:r>
            <a:r>
              <a:rPr lang="en-US" b="1" dirty="0" err="1" smtClean="0"/>
              <a:t>khoảng</a:t>
            </a:r>
            <a:r>
              <a:rPr lang="en-US" b="1" dirty="0" smtClean="0"/>
              <a:t> </a:t>
            </a:r>
            <a:r>
              <a:rPr lang="en-US" b="1" dirty="0" err="1" smtClean="0"/>
              <a:t>bao</a:t>
            </a:r>
            <a:r>
              <a:rPr lang="en-US" b="1" dirty="0" smtClean="0"/>
              <a:t> </a:t>
            </a:r>
            <a:r>
              <a:rPr lang="en-US" b="1" dirty="0" err="1" smtClean="0"/>
              <a:t>nhiêu</a:t>
            </a:r>
            <a:r>
              <a:rPr lang="en-US" b="1" dirty="0" smtClean="0"/>
              <a:t>? </a:t>
            </a:r>
          </a:p>
          <a:p>
            <a:r>
              <a:rPr lang="en-US" b="1" dirty="0" err="1" smtClean="0"/>
              <a:t>Sự</a:t>
            </a:r>
            <a:r>
              <a:rPr lang="en-US" b="1" dirty="0" smtClean="0"/>
              <a:t> </a:t>
            </a:r>
            <a:r>
              <a:rPr lang="en-US" b="1" dirty="0" err="1" smtClean="0"/>
              <a:t>phân</a:t>
            </a:r>
            <a:r>
              <a:rPr lang="en-US" b="1" dirty="0" smtClean="0"/>
              <a:t> </a:t>
            </a:r>
            <a:r>
              <a:rPr lang="en-US" b="1" dirty="0" err="1" smtClean="0"/>
              <a:t>bố</a:t>
            </a:r>
            <a:r>
              <a:rPr lang="en-US" b="1" dirty="0" smtClean="0"/>
              <a:t> </a:t>
            </a:r>
            <a:r>
              <a:rPr lang="en-US" b="1" dirty="0" err="1" smtClean="0"/>
              <a:t>lượng</a:t>
            </a:r>
            <a:r>
              <a:rPr lang="en-US" b="1" dirty="0" smtClean="0"/>
              <a:t> </a:t>
            </a:r>
            <a:r>
              <a:rPr lang="en-US" b="1" dirty="0" err="1" smtClean="0"/>
              <a:t>mưa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năm</a:t>
            </a:r>
            <a:r>
              <a:rPr lang="en-US" b="1" dirty="0" smtClean="0"/>
              <a:t> </a:t>
            </a:r>
            <a:r>
              <a:rPr lang="en-US" b="1" dirty="0" err="1" smtClean="0"/>
              <a:t>ra</a:t>
            </a:r>
            <a:r>
              <a:rPr lang="en-US" b="1" dirty="0" smtClean="0"/>
              <a:t> </a:t>
            </a:r>
            <a:r>
              <a:rPr lang="en-US" b="1" dirty="0" err="1" smtClean="0"/>
              <a:t>sao</a:t>
            </a:r>
            <a:r>
              <a:rPr lang="en-US" b="1" dirty="0" smtClean="0"/>
              <a:t>?</a:t>
            </a:r>
          </a:p>
          <a:p>
            <a:r>
              <a:rPr lang="en-US" b="1" dirty="0" err="1" smtClean="0"/>
              <a:t>Sự</a:t>
            </a:r>
            <a:r>
              <a:rPr lang="en-US" b="1" dirty="0" smtClean="0"/>
              <a:t> </a:t>
            </a:r>
            <a:r>
              <a:rPr lang="en-US" b="1" dirty="0" err="1" smtClean="0"/>
              <a:t>chênh</a:t>
            </a:r>
            <a:r>
              <a:rPr lang="en-US" b="1" dirty="0" smtClean="0"/>
              <a:t> </a:t>
            </a:r>
            <a:r>
              <a:rPr lang="en-US" b="1" dirty="0" err="1" smtClean="0"/>
              <a:t>lệch</a:t>
            </a:r>
            <a:r>
              <a:rPr lang="en-US" b="1" dirty="0" smtClean="0"/>
              <a:t> </a:t>
            </a:r>
            <a:r>
              <a:rPr lang="en-US" b="1" dirty="0" err="1" smtClean="0"/>
              <a:t>giữa</a:t>
            </a:r>
            <a:r>
              <a:rPr lang="en-US" b="1" dirty="0" smtClean="0"/>
              <a:t> </a:t>
            </a:r>
            <a:r>
              <a:rPr lang="en-US" b="1" dirty="0" err="1" smtClean="0"/>
              <a:t>lượng</a:t>
            </a:r>
            <a:r>
              <a:rPr lang="en-US" b="1" dirty="0" smtClean="0"/>
              <a:t> </a:t>
            </a:r>
            <a:r>
              <a:rPr lang="en-US" b="1" dirty="0" err="1" smtClean="0"/>
              <a:t>mưa</a:t>
            </a:r>
            <a:r>
              <a:rPr lang="en-US" b="1" dirty="0" smtClean="0"/>
              <a:t> </a:t>
            </a:r>
            <a:r>
              <a:rPr lang="en-US" b="1" dirty="0" err="1" smtClean="0"/>
              <a:t>tháng</a:t>
            </a:r>
            <a:r>
              <a:rPr lang="en-US" b="1" dirty="0" smtClean="0"/>
              <a:t> </a:t>
            </a:r>
            <a:r>
              <a:rPr lang="en-US" b="1" dirty="0" err="1" smtClean="0"/>
              <a:t>thấp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tháng</a:t>
            </a:r>
            <a:r>
              <a:rPr lang="en-US" b="1" dirty="0" smtClean="0"/>
              <a:t> </a:t>
            </a:r>
            <a:r>
              <a:rPr lang="en-US" b="1" dirty="0" err="1" smtClean="0"/>
              <a:t>cao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 </a:t>
            </a:r>
            <a:r>
              <a:rPr lang="en-US" b="1" dirty="0" err="1" smtClean="0"/>
              <a:t>là</a:t>
            </a:r>
            <a:r>
              <a:rPr lang="en-US" b="1" dirty="0" smtClean="0"/>
              <a:t> </a:t>
            </a:r>
            <a:r>
              <a:rPr lang="en-US" b="1" dirty="0" err="1" smtClean="0"/>
              <a:t>khoảng</a:t>
            </a:r>
            <a:r>
              <a:rPr lang="en-US" b="1" dirty="0" smtClean="0"/>
              <a:t> </a:t>
            </a:r>
            <a:r>
              <a:rPr lang="en-US" b="1" dirty="0" err="1" smtClean="0"/>
              <a:t>bao</a:t>
            </a:r>
            <a:r>
              <a:rPr lang="en-US" b="1" dirty="0" smtClean="0"/>
              <a:t> </a:t>
            </a:r>
            <a:r>
              <a:rPr lang="en-US" b="1" dirty="0" err="1" smtClean="0"/>
              <a:t>nhiêu</a:t>
            </a:r>
            <a:r>
              <a:rPr lang="en-US" b="1" dirty="0" smtClean="0"/>
              <a:t> </a:t>
            </a:r>
            <a:r>
              <a:rPr lang="en-US" b="1" dirty="0" err="1" smtClean="0"/>
              <a:t>milimet</a:t>
            </a:r>
            <a:r>
              <a:rPr lang="en-US" b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20779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6. MÔI TRƯỜNG NHIỆT ĐỚI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CÁC MÔI TRƯỜNG ĐỊA LÍ </a:t>
            </a:r>
            <a:r>
              <a:rPr lang="en-US" b="1" dirty="0" err="1"/>
              <a:t>trang</a:t>
            </a:r>
            <a:r>
              <a:rPr lang="en-US" b="1" dirty="0"/>
              <a:t> 8 – 9,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Địa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7, </a:t>
            </a:r>
          </a:p>
          <a:p>
            <a:r>
              <a:rPr lang="en-US" b="1" dirty="0" err="1"/>
              <a:t>Xác</a:t>
            </a:r>
            <a:r>
              <a:rPr lang="en-US" b="1" dirty="0"/>
              <a:t> </a:t>
            </a:r>
            <a:r>
              <a:rPr lang="en-US" b="1" dirty="0" err="1"/>
              <a:t>định</a:t>
            </a:r>
            <a:r>
              <a:rPr lang="en-US" b="1" dirty="0"/>
              <a:t> </a:t>
            </a:r>
            <a:r>
              <a:rPr lang="en-US" b="1" dirty="0" err="1"/>
              <a:t>vị</a:t>
            </a:r>
            <a:r>
              <a:rPr lang="en-US" b="1" dirty="0"/>
              <a:t> </a:t>
            </a:r>
            <a:r>
              <a:rPr lang="en-US" b="1" dirty="0" err="1"/>
              <a:t>trí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môi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 smtClean="0"/>
              <a:t>nhiệt</a:t>
            </a:r>
            <a:r>
              <a:rPr lang="en-US" b="1" dirty="0" smtClean="0"/>
              <a:t> </a:t>
            </a:r>
            <a:r>
              <a:rPr lang="en-US" b="1" dirty="0" err="1" smtClean="0"/>
              <a:t>đới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2257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6. MÔI TRƯỜNG NHIỆT ĐỚI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 smtClean="0"/>
              <a:t>biểu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</a:t>
            </a:r>
            <a:r>
              <a:rPr lang="en-US" b="1" dirty="0" err="1" smtClean="0"/>
              <a:t>nhiệt</a:t>
            </a:r>
            <a:r>
              <a:rPr lang="en-US" b="1" dirty="0" smtClean="0"/>
              <a:t>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lượng</a:t>
            </a:r>
            <a:r>
              <a:rPr lang="en-US" b="1" dirty="0" smtClean="0"/>
              <a:t> </a:t>
            </a:r>
            <a:r>
              <a:rPr lang="en-US" b="1" dirty="0" err="1" smtClean="0"/>
              <a:t>mưa</a:t>
            </a:r>
            <a:r>
              <a:rPr lang="en-US" b="1" dirty="0" smtClean="0"/>
              <a:t> ở BAMACÔ </a:t>
            </a:r>
            <a:r>
              <a:rPr lang="en-US" b="1" dirty="0" err="1" smtClean="0"/>
              <a:t>trang</a:t>
            </a:r>
            <a:r>
              <a:rPr lang="en-US" b="1" dirty="0" smtClean="0"/>
              <a:t> 9</a:t>
            </a:r>
            <a:r>
              <a:rPr lang="en-US" b="1" dirty="0"/>
              <a:t>,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Địa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7, </a:t>
            </a:r>
            <a:r>
              <a:rPr lang="en-US" b="1" dirty="0" err="1" smtClean="0"/>
              <a:t>nhận</a:t>
            </a:r>
            <a:r>
              <a:rPr lang="en-US" b="1" dirty="0" smtClean="0"/>
              <a:t> </a:t>
            </a:r>
            <a:r>
              <a:rPr lang="en-US" b="1" dirty="0" err="1" smtClean="0"/>
              <a:t>xét</a:t>
            </a:r>
            <a:r>
              <a:rPr lang="en-US" b="1" dirty="0" smtClean="0"/>
              <a:t> </a:t>
            </a:r>
            <a:r>
              <a:rPr lang="en-US" b="1" dirty="0" err="1" smtClean="0"/>
              <a:t>về</a:t>
            </a:r>
            <a:r>
              <a:rPr lang="en-US" b="1" dirty="0" smtClean="0"/>
              <a:t> </a:t>
            </a:r>
            <a:r>
              <a:rPr lang="en-US" b="1" dirty="0" err="1" smtClean="0"/>
              <a:t>sự</a:t>
            </a:r>
            <a:r>
              <a:rPr lang="en-US" b="1" dirty="0" smtClean="0"/>
              <a:t> </a:t>
            </a:r>
            <a:r>
              <a:rPr lang="en-US" b="1" dirty="0" err="1" smtClean="0"/>
              <a:t>phân</a:t>
            </a:r>
            <a:r>
              <a:rPr lang="en-US" b="1" dirty="0" smtClean="0"/>
              <a:t> </a:t>
            </a:r>
            <a:r>
              <a:rPr lang="en-US" b="1" dirty="0" err="1" smtClean="0"/>
              <a:t>bố</a:t>
            </a:r>
            <a:r>
              <a:rPr lang="en-US" b="1" dirty="0" smtClean="0"/>
              <a:t> </a:t>
            </a:r>
            <a:r>
              <a:rPr lang="en-US" b="1" dirty="0" err="1" smtClean="0"/>
              <a:t>nhiệt</a:t>
            </a:r>
            <a:r>
              <a:rPr lang="en-US" b="1" dirty="0" smtClean="0"/>
              <a:t>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lượng</a:t>
            </a:r>
            <a:r>
              <a:rPr lang="en-US" b="1" dirty="0" smtClean="0"/>
              <a:t> </a:t>
            </a:r>
            <a:r>
              <a:rPr lang="en-US" b="1" dirty="0" err="1" smtClean="0"/>
              <a:t>mưa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năm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khí</a:t>
            </a:r>
            <a:r>
              <a:rPr lang="en-US" b="1" dirty="0" smtClean="0"/>
              <a:t> </a:t>
            </a:r>
            <a:r>
              <a:rPr lang="en-US" b="1" dirty="0" err="1" smtClean="0"/>
              <a:t>hậu</a:t>
            </a:r>
            <a:r>
              <a:rPr lang="en-US" b="1" dirty="0" smtClean="0"/>
              <a:t> </a:t>
            </a:r>
            <a:r>
              <a:rPr lang="en-US" b="1" dirty="0" err="1" smtClean="0"/>
              <a:t>nhiệt</a:t>
            </a:r>
            <a:r>
              <a:rPr lang="en-US" b="1" dirty="0" smtClean="0"/>
              <a:t> </a:t>
            </a:r>
            <a:r>
              <a:rPr lang="en-US" b="1" dirty="0" err="1" smtClean="0"/>
              <a:t>đới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8935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7. MÔI TRƯỜNG NHIỆT ĐỚI GIÓ MÙA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biểu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ở </a:t>
            </a:r>
            <a:r>
              <a:rPr lang="en-US" b="1" dirty="0" smtClean="0"/>
              <a:t>HÀ NỘI </a:t>
            </a:r>
            <a:r>
              <a:rPr lang="en-US" b="1" dirty="0" err="1" smtClean="0"/>
              <a:t>trang</a:t>
            </a:r>
            <a:r>
              <a:rPr lang="en-US" b="1" dirty="0" smtClean="0"/>
              <a:t> </a:t>
            </a:r>
            <a:r>
              <a:rPr lang="en-US" b="1" dirty="0"/>
              <a:t>9,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Địa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7, </a:t>
            </a:r>
            <a:r>
              <a:rPr lang="en-US" b="1" dirty="0" err="1" smtClean="0"/>
              <a:t>nêu</a:t>
            </a:r>
            <a:r>
              <a:rPr lang="en-US" b="1" dirty="0" smtClean="0"/>
              <a:t> </a:t>
            </a:r>
            <a:r>
              <a:rPr lang="en-US" b="1" dirty="0" err="1" smtClean="0"/>
              <a:t>nhận</a:t>
            </a:r>
            <a:r>
              <a:rPr lang="en-US" b="1" dirty="0" smtClean="0"/>
              <a:t> </a:t>
            </a:r>
            <a:r>
              <a:rPr lang="en-US" b="1" dirty="0" err="1"/>
              <a:t>xét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 smtClean="0"/>
              <a:t>diễn</a:t>
            </a:r>
            <a:r>
              <a:rPr lang="en-US" b="1" dirty="0" smtClean="0"/>
              <a:t> </a:t>
            </a:r>
            <a:r>
              <a:rPr lang="en-US" b="1" dirty="0" err="1" smtClean="0"/>
              <a:t>biến</a:t>
            </a:r>
            <a:r>
              <a:rPr lang="en-US" b="1" dirty="0" smtClean="0"/>
              <a:t> </a:t>
            </a:r>
            <a:r>
              <a:rPr lang="en-US" b="1" dirty="0" err="1" smtClean="0"/>
              <a:t>nhiệt</a:t>
            </a:r>
            <a:r>
              <a:rPr lang="en-US" b="1" dirty="0" smtClean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mưa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năm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khí</a:t>
            </a:r>
            <a:r>
              <a:rPr lang="en-US" b="1" dirty="0"/>
              <a:t> </a:t>
            </a:r>
            <a:r>
              <a:rPr lang="en-US" b="1" dirty="0" err="1"/>
              <a:t>hậu</a:t>
            </a:r>
            <a:r>
              <a:rPr lang="en-US" b="1" dirty="0"/>
              <a:t> </a:t>
            </a:r>
            <a:r>
              <a:rPr lang="en-US" b="1" dirty="0" err="1"/>
              <a:t>nhiệt</a:t>
            </a:r>
            <a:r>
              <a:rPr lang="en-US" b="1" dirty="0"/>
              <a:t> </a:t>
            </a:r>
            <a:r>
              <a:rPr lang="en-US" b="1" dirty="0" err="1" smtClean="0"/>
              <a:t>đới</a:t>
            </a:r>
            <a:r>
              <a:rPr lang="en-US" b="1" dirty="0" smtClean="0"/>
              <a:t> </a:t>
            </a:r>
            <a:r>
              <a:rPr lang="en-US" b="1" dirty="0" err="1" smtClean="0"/>
              <a:t>gió</a:t>
            </a:r>
            <a:r>
              <a:rPr lang="en-US" b="1" dirty="0" smtClean="0"/>
              <a:t> </a:t>
            </a:r>
            <a:r>
              <a:rPr lang="en-US" b="1" dirty="0" err="1" smtClean="0"/>
              <a:t>mùa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26939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121</TotalTime>
  <Words>1948</Words>
  <Application>Microsoft Office PowerPoint</Application>
  <PresentationFormat>Widescreen</PresentationFormat>
  <Paragraphs>119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Century Gothic</vt:lpstr>
      <vt:lpstr>Wingdings 3</vt:lpstr>
      <vt:lpstr>Ion Boardroom</vt:lpstr>
      <vt:lpstr>Tập huấn SỬ DỤNG ATLAT ĐỊA LÍ 7 VÀO ĐỔI MỚI PHƯƠNG PHÁP DẠY HỌC VÀ KIỂM TRA ĐÁNH GIÁ THEO ĐỊNH HƯỚNG PHÁT TRIỂN NĂNG LỰC HỌC SINH</vt:lpstr>
      <vt:lpstr>Bài 1. DÂN SỐ</vt:lpstr>
      <vt:lpstr>Bài 1. DÂN SỐ</vt:lpstr>
      <vt:lpstr>Bài 3. QUẦN CƯ, ĐÔ THỊ HOÁ</vt:lpstr>
      <vt:lpstr>Bài 5. ĐỚI NÓNG, MÔI TRƯỜNG XÍCH ĐẠO ẨM</vt:lpstr>
      <vt:lpstr>Bài 5. ĐỚI NÓNG, MÔI TRƯỜNG XÍCH ĐẠO ẨM</vt:lpstr>
      <vt:lpstr>Bài 6. MÔI TRƯỜNG NHIỆT ĐỚI</vt:lpstr>
      <vt:lpstr>Bài 6. MÔI TRƯỜNG NHIỆT ĐỚI</vt:lpstr>
      <vt:lpstr>Bài 7. MÔI TRƯỜNG NHIỆT ĐỚI GIÓ MÙA</vt:lpstr>
      <vt:lpstr>Bài 13. MÔI TRƯỜNG ĐỚI ÔN HOÀ</vt:lpstr>
      <vt:lpstr>Bài 18. THỰC HÀNH NHẬN BIẾT ĐẶC ĐIỂM MÔI TRƯỜNG ĐỚI ÔN HOÀ</vt:lpstr>
      <vt:lpstr>Bài 18. THỰC HÀNH NHẬN BIẾT ĐẶC ĐIỂM MÔI TRƯỜNG ĐỚI ÔN HOÀ</vt:lpstr>
      <vt:lpstr>Bài 19. MÔI TRƯỜNG HOANG MẠC</vt:lpstr>
      <vt:lpstr>Bài 19. MÔI TRƯỜNG HOANG MẠC</vt:lpstr>
      <vt:lpstr>Bài 19. MÔI TRƯỜNG HOANG MẠC</vt:lpstr>
      <vt:lpstr>Bài 21. MÔI TRƯỜNG ĐỚI LẠNH</vt:lpstr>
      <vt:lpstr>Bài 21. MÔI TRƯỜNG ĐỚI LẠNH</vt:lpstr>
      <vt:lpstr>Bài 21. MÔI TRƯỜNG ĐỚI LẠNH</vt:lpstr>
      <vt:lpstr>Bài 25. THẾ GIỚI  RỘNG LỚN VÀ ĐA DẠNG</vt:lpstr>
      <vt:lpstr>Bài 25. THẾ GIỚI  RỘNG LỚN VÀ ĐA DẠNG</vt:lpstr>
      <vt:lpstr>Bài 25. THẾ GIỚI  RỘNG LỚN VÀ ĐA DẠNG</vt:lpstr>
      <vt:lpstr>Bài 26. THIÊN NHIÊN CHÂU PHI</vt:lpstr>
      <vt:lpstr>Bài 26. THIÊN NHIÊN CHÂU PHI</vt:lpstr>
      <vt:lpstr>Bài 27. THIÊN NHIÊN CHÂU PHI</vt:lpstr>
      <vt:lpstr>Bài 27. THIÊN NHIÊN CHÂU PHI</vt:lpstr>
      <vt:lpstr>Bài 27. THIÊN NHIÊN CHÂU PHI</vt:lpstr>
      <vt:lpstr>Bài 27. THIÊN NHIÊN CHÂU PHI</vt:lpstr>
      <vt:lpstr>Bài 27. THIÊN NHIÊN CHÂU PHI</vt:lpstr>
      <vt:lpstr>Bài 28. THỰC HÀNH</vt:lpstr>
      <vt:lpstr>Bài 28. THỰC HÀNH</vt:lpstr>
    </vt:vector>
  </TitlesOfParts>
  <Company>Tien Ich May Tinh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Tập huấn SỬ DỤNG ATLAT ĐỊA LÍ 7 VÀO ĐỔI MỚI PHƯƠNG PHÁP DẠY HỌC VÀ KIỂM TRA ĐÁNH GIÁ THEO ĐỊNH HƯỚNG PHÁT TRIỂN NĂNG LỰC HỌC SINH</dc:title>
  <dc:creator>Le Tien Duat</dc:creator>
  <cp:lastModifiedBy>Le Tien Duat</cp:lastModifiedBy>
  <cp:revision>18</cp:revision>
  <dcterms:created xsi:type="dcterms:W3CDTF">2017-11-06T11:38:02Z</dcterms:created>
  <dcterms:modified xsi:type="dcterms:W3CDTF">2017-11-07T01:08:33Z</dcterms:modified>
</cp:coreProperties>
</file>